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heme/themeOverride1.xml" ContentType="application/vnd.openxmlformats-officedocument.themeOverride+xml"/>
  <Override PartName="/ppt/notesSlides/notesSlide2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6.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Lst>
  <p:notesMasterIdLst>
    <p:notesMasterId r:id="rId36"/>
  </p:notesMasterIdLst>
  <p:handoutMasterIdLst>
    <p:handoutMasterId r:id="rId37"/>
  </p:handoutMasterIdLst>
  <p:sldIdLst>
    <p:sldId id="321" r:id="rId5"/>
    <p:sldId id="259" r:id="rId6"/>
    <p:sldId id="314" r:id="rId7"/>
    <p:sldId id="317" r:id="rId8"/>
    <p:sldId id="320" r:id="rId9"/>
    <p:sldId id="269" r:id="rId10"/>
    <p:sldId id="270" r:id="rId11"/>
    <p:sldId id="273" r:id="rId12"/>
    <p:sldId id="282" r:id="rId13"/>
    <p:sldId id="322" r:id="rId14"/>
    <p:sldId id="294" r:id="rId15"/>
    <p:sldId id="329" r:id="rId16"/>
    <p:sldId id="331" r:id="rId17"/>
    <p:sldId id="296" r:id="rId18"/>
    <p:sldId id="318" r:id="rId19"/>
    <p:sldId id="298" r:id="rId20"/>
    <p:sldId id="290" r:id="rId21"/>
    <p:sldId id="332" r:id="rId22"/>
    <p:sldId id="323" r:id="rId23"/>
    <p:sldId id="325" r:id="rId24"/>
    <p:sldId id="302" r:id="rId25"/>
    <p:sldId id="303" r:id="rId26"/>
    <p:sldId id="308" r:id="rId27"/>
    <p:sldId id="307" r:id="rId28"/>
    <p:sldId id="309" r:id="rId29"/>
    <p:sldId id="300" r:id="rId30"/>
    <p:sldId id="310" r:id="rId31"/>
    <p:sldId id="311" r:id="rId32"/>
    <p:sldId id="327" r:id="rId33"/>
    <p:sldId id="315" r:id="rId34"/>
    <p:sldId id="306" r:id="rId35"/>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BCDD"/>
    <a:srgbClr val="BBD9D7"/>
    <a:srgbClr val="A5C9DF"/>
    <a:srgbClr val="A7CF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82864C-AC9B-4433-A49C-EE4E527B7137}" v="511" dt="2020-10-05T18:32:21.7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08" autoAdjust="0"/>
    <p:restoredTop sz="95220" autoAdjust="0"/>
  </p:normalViewPr>
  <p:slideViewPr>
    <p:cSldViewPr snapToGrid="0">
      <p:cViewPr varScale="1">
        <p:scale>
          <a:sx n="58" d="100"/>
          <a:sy n="58" d="100"/>
        </p:scale>
        <p:origin x="96" y="66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4" d="100"/>
          <a:sy n="54" d="100"/>
        </p:scale>
        <p:origin x="2160" y="1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4B04A9-88B2-4CFC-BC8C-22B61A0E8BE0}"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en-US"/>
        </a:p>
      </dgm:t>
    </dgm:pt>
    <dgm:pt modelId="{27C2F23B-6B2A-4243-BE7E-EF913E433EC2}">
      <dgm:prSet phldrT="[Text]"/>
      <dgm:spPr/>
      <dgm:t>
        <a:bodyPr/>
        <a:lstStyle/>
        <a:p>
          <a:r>
            <a:rPr lang="en-US" dirty="0"/>
            <a:t>Local Comprehensive Plan</a:t>
          </a:r>
        </a:p>
      </dgm:t>
    </dgm:pt>
    <dgm:pt modelId="{8325CB18-3A01-42B3-B738-F85BE265E880}" type="parTrans" cxnId="{71BCC779-6322-4D4E-9E44-9F2A2E1A095B}">
      <dgm:prSet/>
      <dgm:spPr/>
      <dgm:t>
        <a:bodyPr/>
        <a:lstStyle/>
        <a:p>
          <a:endParaRPr lang="en-US"/>
        </a:p>
      </dgm:t>
    </dgm:pt>
    <dgm:pt modelId="{C4D1CCB3-6DD7-4029-BA96-856EAB6C4314}" type="sibTrans" cxnId="{71BCC779-6322-4D4E-9E44-9F2A2E1A095B}">
      <dgm:prSet/>
      <dgm:spPr/>
      <dgm:t>
        <a:bodyPr/>
        <a:lstStyle/>
        <a:p>
          <a:endParaRPr lang="en-US"/>
        </a:p>
      </dgm:t>
    </dgm:pt>
    <dgm:pt modelId="{C89E93B7-95D2-459B-8727-81614F53A948}">
      <dgm:prSet phldrT="[Text]"/>
      <dgm:spPr/>
      <dgm:t>
        <a:bodyPr/>
        <a:lstStyle/>
        <a:p>
          <a:r>
            <a:rPr lang="en-US" dirty="0"/>
            <a:t>Local Land Use Planning Act</a:t>
          </a:r>
        </a:p>
      </dgm:t>
    </dgm:pt>
    <dgm:pt modelId="{544232CF-F10C-4D6D-8C51-DCC24AD75FB7}" type="parTrans" cxnId="{8BA3F698-FA05-4754-8BF9-36AB45E190D5}">
      <dgm:prSet/>
      <dgm:spPr/>
      <dgm:t>
        <a:bodyPr/>
        <a:lstStyle/>
        <a:p>
          <a:endParaRPr lang="en-US"/>
        </a:p>
      </dgm:t>
    </dgm:pt>
    <dgm:pt modelId="{BE4D0C29-C23F-4CD5-B0B7-23B5513B8716}" type="sibTrans" cxnId="{8BA3F698-FA05-4754-8BF9-36AB45E190D5}">
      <dgm:prSet/>
      <dgm:spPr/>
      <dgm:t>
        <a:bodyPr/>
        <a:lstStyle/>
        <a:p>
          <a:endParaRPr lang="en-US"/>
        </a:p>
      </dgm:t>
    </dgm:pt>
    <dgm:pt modelId="{EDCC666E-838B-4324-B9E3-B17DD2F89D4C}">
      <dgm:prSet phldrT="[Text]"/>
      <dgm:spPr/>
      <dgm:t>
        <a:bodyPr/>
        <a:lstStyle/>
        <a:p>
          <a:r>
            <a:rPr lang="en-US" dirty="0"/>
            <a:t>Zoning</a:t>
          </a:r>
        </a:p>
      </dgm:t>
    </dgm:pt>
    <dgm:pt modelId="{8CD9301E-77B7-4435-81D2-290302C9A366}" type="parTrans" cxnId="{7C73DB0D-F6D1-4A5C-A583-648359AB2D5E}">
      <dgm:prSet/>
      <dgm:spPr/>
      <dgm:t>
        <a:bodyPr/>
        <a:lstStyle/>
        <a:p>
          <a:endParaRPr lang="en-US"/>
        </a:p>
      </dgm:t>
    </dgm:pt>
    <dgm:pt modelId="{46401619-47F0-40E5-A5FF-017B53DD666C}" type="sibTrans" cxnId="{7C73DB0D-F6D1-4A5C-A583-648359AB2D5E}">
      <dgm:prSet/>
      <dgm:spPr/>
      <dgm:t>
        <a:bodyPr/>
        <a:lstStyle/>
        <a:p>
          <a:endParaRPr lang="en-US"/>
        </a:p>
      </dgm:t>
    </dgm:pt>
    <dgm:pt modelId="{26045999-D6F6-4E28-82CF-3640896FD14B}" type="pres">
      <dgm:prSet presAssocID="{3C4B04A9-88B2-4CFC-BC8C-22B61A0E8BE0}" presName="Name0" presStyleCnt="0">
        <dgm:presLayoutVars>
          <dgm:chMax val="1"/>
          <dgm:chPref val="1"/>
          <dgm:dir/>
          <dgm:animOne val="branch"/>
          <dgm:animLvl val="lvl"/>
        </dgm:presLayoutVars>
      </dgm:prSet>
      <dgm:spPr/>
    </dgm:pt>
    <dgm:pt modelId="{016826AA-7E9D-4A69-A154-ADA34B3BC3F2}" type="pres">
      <dgm:prSet presAssocID="{27C2F23B-6B2A-4243-BE7E-EF913E433EC2}" presName="singleCycle" presStyleCnt="0"/>
      <dgm:spPr/>
    </dgm:pt>
    <dgm:pt modelId="{48952295-3737-4CE3-BD7A-608452E16DE3}" type="pres">
      <dgm:prSet presAssocID="{27C2F23B-6B2A-4243-BE7E-EF913E433EC2}" presName="singleCenter" presStyleLbl="node1" presStyleIdx="0" presStyleCnt="3" custScaleX="383657">
        <dgm:presLayoutVars>
          <dgm:chMax val="7"/>
          <dgm:chPref val="7"/>
        </dgm:presLayoutVars>
      </dgm:prSet>
      <dgm:spPr/>
    </dgm:pt>
    <dgm:pt modelId="{30AC7C48-11FA-475C-AA2F-1E00DDC71CFD}" type="pres">
      <dgm:prSet presAssocID="{544232CF-F10C-4D6D-8C51-DCC24AD75FB7}" presName="Name56" presStyleLbl="parChTrans1D2" presStyleIdx="0" presStyleCnt="2"/>
      <dgm:spPr/>
    </dgm:pt>
    <dgm:pt modelId="{B51F9163-ADBD-4BA1-A305-8FCA5748E975}" type="pres">
      <dgm:prSet presAssocID="{C89E93B7-95D2-459B-8727-81614F53A948}" presName="text0" presStyleLbl="node1" presStyleIdx="1" presStyleCnt="3" custScaleX="559889">
        <dgm:presLayoutVars>
          <dgm:bulletEnabled val="1"/>
        </dgm:presLayoutVars>
      </dgm:prSet>
      <dgm:spPr/>
    </dgm:pt>
    <dgm:pt modelId="{307A3322-752C-41B7-B922-688756487096}" type="pres">
      <dgm:prSet presAssocID="{8CD9301E-77B7-4435-81D2-290302C9A366}" presName="Name56" presStyleLbl="parChTrans1D2" presStyleIdx="1" presStyleCnt="2"/>
      <dgm:spPr/>
    </dgm:pt>
    <dgm:pt modelId="{5204496A-E632-4D87-A6A2-CE5DEEC657B8}" type="pres">
      <dgm:prSet presAssocID="{EDCC666E-838B-4324-B9E3-B17DD2F89D4C}" presName="text0" presStyleLbl="node1" presStyleIdx="2" presStyleCnt="3" custScaleX="561325">
        <dgm:presLayoutVars>
          <dgm:bulletEnabled val="1"/>
        </dgm:presLayoutVars>
      </dgm:prSet>
      <dgm:spPr/>
    </dgm:pt>
  </dgm:ptLst>
  <dgm:cxnLst>
    <dgm:cxn modelId="{7C73DB0D-F6D1-4A5C-A583-648359AB2D5E}" srcId="{27C2F23B-6B2A-4243-BE7E-EF913E433EC2}" destId="{EDCC666E-838B-4324-B9E3-B17DD2F89D4C}" srcOrd="1" destOrd="0" parTransId="{8CD9301E-77B7-4435-81D2-290302C9A366}" sibTransId="{46401619-47F0-40E5-A5FF-017B53DD666C}"/>
    <dgm:cxn modelId="{FB34F61F-795D-4975-AE20-7B94A998EB6F}" type="presOf" srcId="{3C4B04A9-88B2-4CFC-BC8C-22B61A0E8BE0}" destId="{26045999-D6F6-4E28-82CF-3640896FD14B}" srcOrd="0" destOrd="0" presId="urn:microsoft.com/office/officeart/2008/layout/RadialCluster"/>
    <dgm:cxn modelId="{3362815F-C6A3-440D-9E6A-6B9E6B06BF62}" type="presOf" srcId="{544232CF-F10C-4D6D-8C51-DCC24AD75FB7}" destId="{30AC7C48-11FA-475C-AA2F-1E00DDC71CFD}" srcOrd="0" destOrd="0" presId="urn:microsoft.com/office/officeart/2008/layout/RadialCluster"/>
    <dgm:cxn modelId="{8EBB694A-76C4-4C12-9B5D-16967A3EC4B2}" type="presOf" srcId="{27C2F23B-6B2A-4243-BE7E-EF913E433EC2}" destId="{48952295-3737-4CE3-BD7A-608452E16DE3}" srcOrd="0" destOrd="0" presId="urn:microsoft.com/office/officeart/2008/layout/RadialCluster"/>
    <dgm:cxn modelId="{71BCC779-6322-4D4E-9E44-9F2A2E1A095B}" srcId="{3C4B04A9-88B2-4CFC-BC8C-22B61A0E8BE0}" destId="{27C2F23B-6B2A-4243-BE7E-EF913E433EC2}" srcOrd="0" destOrd="0" parTransId="{8325CB18-3A01-42B3-B738-F85BE265E880}" sibTransId="{C4D1CCB3-6DD7-4029-BA96-856EAB6C4314}"/>
    <dgm:cxn modelId="{2FDFD259-4B66-4352-ABB1-F18759A76545}" type="presOf" srcId="{8CD9301E-77B7-4435-81D2-290302C9A366}" destId="{307A3322-752C-41B7-B922-688756487096}" srcOrd="0" destOrd="0" presId="urn:microsoft.com/office/officeart/2008/layout/RadialCluster"/>
    <dgm:cxn modelId="{BD1AF083-EB85-410D-9FB5-51870821BB62}" type="presOf" srcId="{C89E93B7-95D2-459B-8727-81614F53A948}" destId="{B51F9163-ADBD-4BA1-A305-8FCA5748E975}" srcOrd="0" destOrd="0" presId="urn:microsoft.com/office/officeart/2008/layout/RadialCluster"/>
    <dgm:cxn modelId="{8BA3F698-FA05-4754-8BF9-36AB45E190D5}" srcId="{27C2F23B-6B2A-4243-BE7E-EF913E433EC2}" destId="{C89E93B7-95D2-459B-8727-81614F53A948}" srcOrd="0" destOrd="0" parTransId="{544232CF-F10C-4D6D-8C51-DCC24AD75FB7}" sibTransId="{BE4D0C29-C23F-4CD5-B0B7-23B5513B8716}"/>
    <dgm:cxn modelId="{F343F1A1-DB3E-4103-810F-E1A9FEA65582}" type="presOf" srcId="{EDCC666E-838B-4324-B9E3-B17DD2F89D4C}" destId="{5204496A-E632-4D87-A6A2-CE5DEEC657B8}" srcOrd="0" destOrd="0" presId="urn:microsoft.com/office/officeart/2008/layout/RadialCluster"/>
    <dgm:cxn modelId="{DCD1D032-E97A-48AC-8018-2788FFE35C73}" type="presParOf" srcId="{26045999-D6F6-4E28-82CF-3640896FD14B}" destId="{016826AA-7E9D-4A69-A154-ADA34B3BC3F2}" srcOrd="0" destOrd="0" presId="urn:microsoft.com/office/officeart/2008/layout/RadialCluster"/>
    <dgm:cxn modelId="{FD9F1310-B2BD-4D19-9BA6-89E0FD2CB289}" type="presParOf" srcId="{016826AA-7E9D-4A69-A154-ADA34B3BC3F2}" destId="{48952295-3737-4CE3-BD7A-608452E16DE3}" srcOrd="0" destOrd="0" presId="urn:microsoft.com/office/officeart/2008/layout/RadialCluster"/>
    <dgm:cxn modelId="{04A7C083-EEE4-4303-AB44-2DE3CDCA35D4}" type="presParOf" srcId="{016826AA-7E9D-4A69-A154-ADA34B3BC3F2}" destId="{30AC7C48-11FA-475C-AA2F-1E00DDC71CFD}" srcOrd="1" destOrd="0" presId="urn:microsoft.com/office/officeart/2008/layout/RadialCluster"/>
    <dgm:cxn modelId="{65F08A6E-B7D8-4412-94F3-B2080AAC2577}" type="presParOf" srcId="{016826AA-7E9D-4A69-A154-ADA34B3BC3F2}" destId="{B51F9163-ADBD-4BA1-A305-8FCA5748E975}" srcOrd="2" destOrd="0" presId="urn:microsoft.com/office/officeart/2008/layout/RadialCluster"/>
    <dgm:cxn modelId="{F1CD23A5-7B84-447E-B8F3-F55A1470F858}" type="presParOf" srcId="{016826AA-7E9D-4A69-A154-ADA34B3BC3F2}" destId="{307A3322-752C-41B7-B922-688756487096}" srcOrd="3" destOrd="0" presId="urn:microsoft.com/office/officeart/2008/layout/RadialCluster"/>
    <dgm:cxn modelId="{E4C343A0-82DB-4DCA-947E-3CD4232E5ECD}" type="presParOf" srcId="{016826AA-7E9D-4A69-A154-ADA34B3BC3F2}" destId="{5204496A-E632-4D87-A6A2-CE5DEEC657B8}" srcOrd="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ABF8153-CB3D-49DE-8446-C9DFA5E35B7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1BD9A31-6AD8-4FAC-8BFB-37773FF56833}">
      <dgm:prSet phldrT="[Text]"/>
      <dgm:spPr>
        <a:solidFill>
          <a:schemeClr val="accent5">
            <a:lumMod val="75000"/>
          </a:schemeClr>
        </a:solidFill>
      </dgm:spPr>
      <dgm:t>
        <a:bodyPr/>
        <a:lstStyle/>
        <a:p>
          <a:r>
            <a:rPr lang="en-US" dirty="0"/>
            <a:t>Zoning </a:t>
          </a:r>
        </a:p>
      </dgm:t>
    </dgm:pt>
    <dgm:pt modelId="{A0181C31-0C72-45E8-9A56-95CCE427647F}" type="parTrans" cxnId="{FA6B638A-D158-47BB-85FA-7368A812A5FA}">
      <dgm:prSet/>
      <dgm:spPr/>
      <dgm:t>
        <a:bodyPr/>
        <a:lstStyle/>
        <a:p>
          <a:endParaRPr lang="en-US"/>
        </a:p>
      </dgm:t>
    </dgm:pt>
    <dgm:pt modelId="{BB2A944C-985D-4380-8C4D-4ED97799195C}" type="sibTrans" cxnId="{FA6B638A-D158-47BB-85FA-7368A812A5FA}">
      <dgm:prSet/>
      <dgm:spPr/>
      <dgm:t>
        <a:bodyPr/>
        <a:lstStyle/>
        <a:p>
          <a:endParaRPr lang="en-US"/>
        </a:p>
      </dgm:t>
    </dgm:pt>
    <dgm:pt modelId="{57208736-2E6E-460F-8056-EA157531BA4E}">
      <dgm:prSet phldrT="[Text]"/>
      <dgm:spPr>
        <a:solidFill>
          <a:schemeClr val="accent5">
            <a:lumMod val="50000"/>
          </a:schemeClr>
        </a:solidFill>
      </dgm:spPr>
      <dgm:t>
        <a:bodyPr/>
        <a:lstStyle/>
        <a:p>
          <a:r>
            <a:rPr lang="en-US" dirty="0"/>
            <a:t>Comprehensive Plan </a:t>
          </a:r>
        </a:p>
      </dgm:t>
    </dgm:pt>
    <dgm:pt modelId="{C2FBEF45-2C35-4793-B1FA-3FAC20980E93}" type="parTrans" cxnId="{15024407-E736-4E3F-AC00-C01510C9228A}">
      <dgm:prSet/>
      <dgm:spPr/>
      <dgm:t>
        <a:bodyPr/>
        <a:lstStyle/>
        <a:p>
          <a:endParaRPr lang="en-US"/>
        </a:p>
      </dgm:t>
    </dgm:pt>
    <dgm:pt modelId="{4BF30EB4-2A70-4B58-A37C-013E21707D54}" type="sibTrans" cxnId="{15024407-E736-4E3F-AC00-C01510C9228A}">
      <dgm:prSet/>
      <dgm:spPr/>
      <dgm:t>
        <a:bodyPr/>
        <a:lstStyle/>
        <a:p>
          <a:endParaRPr lang="en-US"/>
        </a:p>
      </dgm:t>
    </dgm:pt>
    <dgm:pt modelId="{D5971EDE-26DB-4274-8BDA-081B1489FC02}">
      <dgm:prSet phldrT="[Text]"/>
      <dgm:spPr/>
      <dgm:t>
        <a:bodyPr/>
        <a:lstStyle/>
        <a:p>
          <a:r>
            <a:rPr lang="en-US" dirty="0"/>
            <a:t>Site Plan and Design</a:t>
          </a:r>
        </a:p>
      </dgm:t>
    </dgm:pt>
    <dgm:pt modelId="{9F30338C-FB6E-45DA-9AAA-CF127B802AE3}" type="parTrans" cxnId="{883B3AA7-F5BE-42D2-B3ED-D10DD30081B4}">
      <dgm:prSet/>
      <dgm:spPr/>
      <dgm:t>
        <a:bodyPr/>
        <a:lstStyle/>
        <a:p>
          <a:endParaRPr lang="en-US"/>
        </a:p>
      </dgm:t>
    </dgm:pt>
    <dgm:pt modelId="{FB85CE7B-5351-4B0E-9CEB-E68E52DC52F4}" type="sibTrans" cxnId="{883B3AA7-F5BE-42D2-B3ED-D10DD30081B4}">
      <dgm:prSet/>
      <dgm:spPr/>
      <dgm:t>
        <a:bodyPr/>
        <a:lstStyle/>
        <a:p>
          <a:endParaRPr lang="en-US"/>
        </a:p>
      </dgm:t>
    </dgm:pt>
    <dgm:pt modelId="{1373F95A-8CEC-4CA5-8A41-49362E8DA57F}">
      <dgm:prSet/>
      <dgm:spPr/>
      <dgm:t>
        <a:bodyPr/>
        <a:lstStyle/>
        <a:p>
          <a:pPr>
            <a:buClrTx/>
            <a:buSzTx/>
            <a:buFont typeface="Arial" panose="020B0604020202020204" pitchFamily="34" charset="0"/>
            <a:buNone/>
          </a:pPr>
          <a:r>
            <a:rPr lang="en-US" dirty="0"/>
            <a:t>Subdivision </a:t>
          </a:r>
        </a:p>
      </dgm:t>
    </dgm:pt>
    <dgm:pt modelId="{09599DBB-9573-4688-9D88-C5889F27C946}" type="parTrans" cxnId="{CF3CA23B-B167-48C7-9506-A5A2B88388C4}">
      <dgm:prSet/>
      <dgm:spPr/>
      <dgm:t>
        <a:bodyPr/>
        <a:lstStyle/>
        <a:p>
          <a:endParaRPr lang="en-US"/>
        </a:p>
      </dgm:t>
    </dgm:pt>
    <dgm:pt modelId="{3EF1225A-8B8C-4B71-B391-6E5121CB651A}" type="sibTrans" cxnId="{CF3CA23B-B167-48C7-9506-A5A2B88388C4}">
      <dgm:prSet/>
      <dgm:spPr/>
      <dgm:t>
        <a:bodyPr/>
        <a:lstStyle/>
        <a:p>
          <a:endParaRPr lang="en-US"/>
        </a:p>
      </dgm:t>
    </dgm:pt>
    <dgm:pt modelId="{4E3D1238-2BD6-4581-8D5E-ECC629E8FFE2}" type="pres">
      <dgm:prSet presAssocID="{9ABF8153-CB3D-49DE-8446-C9DFA5E35B73}" presName="diagram" presStyleCnt="0">
        <dgm:presLayoutVars>
          <dgm:dir/>
          <dgm:resizeHandles val="exact"/>
        </dgm:presLayoutVars>
      </dgm:prSet>
      <dgm:spPr/>
    </dgm:pt>
    <dgm:pt modelId="{FDB9312D-DBFD-4900-96FB-2064348821D4}" type="pres">
      <dgm:prSet presAssocID="{01BD9A31-6AD8-4FAC-8BFB-37773FF56833}" presName="node" presStyleLbl="node1" presStyleIdx="0" presStyleCnt="4" custScaleX="242230" custScaleY="68846" custLinFactY="15058" custLinFactNeighborX="47926" custLinFactNeighborY="100000">
        <dgm:presLayoutVars>
          <dgm:bulletEnabled val="1"/>
        </dgm:presLayoutVars>
      </dgm:prSet>
      <dgm:spPr/>
    </dgm:pt>
    <dgm:pt modelId="{A56D5F73-84BB-4EBA-8952-B7B065AF9C05}" type="pres">
      <dgm:prSet presAssocID="{BB2A944C-985D-4380-8C4D-4ED97799195C}" presName="sibTrans" presStyleCnt="0"/>
      <dgm:spPr/>
    </dgm:pt>
    <dgm:pt modelId="{CE8D7FB9-97D3-45F5-9474-EF45D33E1730}" type="pres">
      <dgm:prSet presAssocID="{1373F95A-8CEC-4CA5-8A41-49362E8DA57F}" presName="node" presStyleLbl="node1" presStyleIdx="1" presStyleCnt="4" custScaleX="75003" custScaleY="76747" custLinFactX="-79896" custLinFactNeighborX="-100000" custLinFactNeighborY="38509">
        <dgm:presLayoutVars>
          <dgm:bulletEnabled val="1"/>
        </dgm:presLayoutVars>
      </dgm:prSet>
      <dgm:spPr/>
    </dgm:pt>
    <dgm:pt modelId="{808721E9-21F8-4D35-8BCE-5BF8ACC7C9B8}" type="pres">
      <dgm:prSet presAssocID="{3EF1225A-8B8C-4B71-B391-6E5121CB651A}" presName="sibTrans" presStyleCnt="0"/>
      <dgm:spPr/>
    </dgm:pt>
    <dgm:pt modelId="{7DEEA617-B26D-4F70-A9D6-94E308575316}" type="pres">
      <dgm:prSet presAssocID="{57208736-2E6E-460F-8056-EA157531BA4E}" presName="node" presStyleLbl="node1" presStyleIdx="2" presStyleCnt="4" custScaleX="333268" custScaleY="86427" custLinFactY="29475" custLinFactNeighborX="1882" custLinFactNeighborY="100000">
        <dgm:presLayoutVars>
          <dgm:bulletEnabled val="1"/>
        </dgm:presLayoutVars>
      </dgm:prSet>
      <dgm:spPr/>
    </dgm:pt>
    <dgm:pt modelId="{93D4DCAB-3185-4C2B-AF5C-EC00883F2BF3}" type="pres">
      <dgm:prSet presAssocID="{4BF30EB4-2A70-4B58-A37C-013E21707D54}" presName="sibTrans" presStyleCnt="0"/>
      <dgm:spPr/>
    </dgm:pt>
    <dgm:pt modelId="{C7764FA5-1848-4DD6-85DB-2950ED89EAC7}" type="pres">
      <dgm:prSet presAssocID="{D5971EDE-26DB-4274-8BDA-081B1489FC02}" presName="node" presStyleLbl="node1" presStyleIdx="3" presStyleCnt="4" custScaleX="80915" custScaleY="75877" custLinFactY="-57294" custLinFactNeighborX="56359" custLinFactNeighborY="-100000">
        <dgm:presLayoutVars>
          <dgm:bulletEnabled val="1"/>
        </dgm:presLayoutVars>
      </dgm:prSet>
      <dgm:spPr/>
    </dgm:pt>
  </dgm:ptLst>
  <dgm:cxnLst>
    <dgm:cxn modelId="{15024407-E736-4E3F-AC00-C01510C9228A}" srcId="{9ABF8153-CB3D-49DE-8446-C9DFA5E35B73}" destId="{57208736-2E6E-460F-8056-EA157531BA4E}" srcOrd="2" destOrd="0" parTransId="{C2FBEF45-2C35-4793-B1FA-3FAC20980E93}" sibTransId="{4BF30EB4-2A70-4B58-A37C-013E21707D54}"/>
    <dgm:cxn modelId="{CF3CA23B-B167-48C7-9506-A5A2B88388C4}" srcId="{9ABF8153-CB3D-49DE-8446-C9DFA5E35B73}" destId="{1373F95A-8CEC-4CA5-8A41-49362E8DA57F}" srcOrd="1" destOrd="0" parTransId="{09599DBB-9573-4688-9D88-C5889F27C946}" sibTransId="{3EF1225A-8B8C-4B71-B391-6E5121CB651A}"/>
    <dgm:cxn modelId="{963E1D5F-B52B-4E72-A784-C1F56D820A1A}" type="presOf" srcId="{1373F95A-8CEC-4CA5-8A41-49362E8DA57F}" destId="{CE8D7FB9-97D3-45F5-9474-EF45D33E1730}" srcOrd="0" destOrd="0" presId="urn:microsoft.com/office/officeart/2005/8/layout/default"/>
    <dgm:cxn modelId="{AF5A6685-980D-4CFA-8F07-9F36E7C2F663}" type="presOf" srcId="{01BD9A31-6AD8-4FAC-8BFB-37773FF56833}" destId="{FDB9312D-DBFD-4900-96FB-2064348821D4}" srcOrd="0" destOrd="0" presId="urn:microsoft.com/office/officeart/2005/8/layout/default"/>
    <dgm:cxn modelId="{FA6B638A-D158-47BB-85FA-7368A812A5FA}" srcId="{9ABF8153-CB3D-49DE-8446-C9DFA5E35B73}" destId="{01BD9A31-6AD8-4FAC-8BFB-37773FF56833}" srcOrd="0" destOrd="0" parTransId="{A0181C31-0C72-45E8-9A56-95CCE427647F}" sibTransId="{BB2A944C-985D-4380-8C4D-4ED97799195C}"/>
    <dgm:cxn modelId="{883B3AA7-F5BE-42D2-B3ED-D10DD30081B4}" srcId="{9ABF8153-CB3D-49DE-8446-C9DFA5E35B73}" destId="{D5971EDE-26DB-4274-8BDA-081B1489FC02}" srcOrd="3" destOrd="0" parTransId="{9F30338C-FB6E-45DA-9AAA-CF127B802AE3}" sibTransId="{FB85CE7B-5351-4B0E-9CEB-E68E52DC52F4}"/>
    <dgm:cxn modelId="{569087B7-D435-4374-9C33-4457C632F2F7}" type="presOf" srcId="{57208736-2E6E-460F-8056-EA157531BA4E}" destId="{7DEEA617-B26D-4F70-A9D6-94E308575316}" srcOrd="0" destOrd="0" presId="urn:microsoft.com/office/officeart/2005/8/layout/default"/>
    <dgm:cxn modelId="{B3F8F0CD-9941-42AB-9458-1487DB24817F}" type="presOf" srcId="{D5971EDE-26DB-4274-8BDA-081B1489FC02}" destId="{C7764FA5-1848-4DD6-85DB-2950ED89EAC7}" srcOrd="0" destOrd="0" presId="urn:microsoft.com/office/officeart/2005/8/layout/default"/>
    <dgm:cxn modelId="{44877FE1-6B70-41FF-8107-DCC306E59152}" type="presOf" srcId="{9ABF8153-CB3D-49DE-8446-C9DFA5E35B73}" destId="{4E3D1238-2BD6-4581-8D5E-ECC629E8FFE2}" srcOrd="0" destOrd="0" presId="urn:microsoft.com/office/officeart/2005/8/layout/default"/>
    <dgm:cxn modelId="{593B7ACB-F1FA-4CC5-9363-357AAED870C9}" type="presParOf" srcId="{4E3D1238-2BD6-4581-8D5E-ECC629E8FFE2}" destId="{FDB9312D-DBFD-4900-96FB-2064348821D4}" srcOrd="0" destOrd="0" presId="urn:microsoft.com/office/officeart/2005/8/layout/default"/>
    <dgm:cxn modelId="{1F427989-B961-4B52-A295-3500542BDFAE}" type="presParOf" srcId="{4E3D1238-2BD6-4581-8D5E-ECC629E8FFE2}" destId="{A56D5F73-84BB-4EBA-8952-B7B065AF9C05}" srcOrd="1" destOrd="0" presId="urn:microsoft.com/office/officeart/2005/8/layout/default"/>
    <dgm:cxn modelId="{8E97C3D8-3B31-42A6-BAFD-366617CD3077}" type="presParOf" srcId="{4E3D1238-2BD6-4581-8D5E-ECC629E8FFE2}" destId="{CE8D7FB9-97D3-45F5-9474-EF45D33E1730}" srcOrd="2" destOrd="0" presId="urn:microsoft.com/office/officeart/2005/8/layout/default"/>
    <dgm:cxn modelId="{7FF537C7-4FE4-4A43-AC93-8D5341E4C0ED}" type="presParOf" srcId="{4E3D1238-2BD6-4581-8D5E-ECC629E8FFE2}" destId="{808721E9-21F8-4D35-8BCE-5BF8ACC7C9B8}" srcOrd="3" destOrd="0" presId="urn:microsoft.com/office/officeart/2005/8/layout/default"/>
    <dgm:cxn modelId="{17701D32-3A3E-41E1-A34B-5E20DBBC69F1}" type="presParOf" srcId="{4E3D1238-2BD6-4581-8D5E-ECC629E8FFE2}" destId="{7DEEA617-B26D-4F70-A9D6-94E308575316}" srcOrd="4" destOrd="0" presId="urn:microsoft.com/office/officeart/2005/8/layout/default"/>
    <dgm:cxn modelId="{69667FF8-721D-4CF1-9F06-6DA9C7399ED9}" type="presParOf" srcId="{4E3D1238-2BD6-4581-8D5E-ECC629E8FFE2}" destId="{93D4DCAB-3185-4C2B-AF5C-EC00883F2BF3}" srcOrd="5" destOrd="0" presId="urn:microsoft.com/office/officeart/2005/8/layout/default"/>
    <dgm:cxn modelId="{F8B5EA85-0911-4E81-B4BB-3041A8E2085B}" type="presParOf" srcId="{4E3D1238-2BD6-4581-8D5E-ECC629E8FFE2}" destId="{C7764FA5-1848-4DD6-85DB-2950ED89EAC7}"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B0A7371-828B-4E18-8A9B-387099BEB2F2}" type="doc">
      <dgm:prSet loTypeId="urn:microsoft.com/office/officeart/2005/8/layout/chevron2" loCatId="process" qsTypeId="urn:microsoft.com/office/officeart/2005/8/quickstyle/simple1#2" qsCatId="simple" csTypeId="urn:microsoft.com/office/officeart/2005/8/colors/accent1_2#2" csCatId="accent1" phldr="1"/>
      <dgm:spPr/>
      <dgm:t>
        <a:bodyPr/>
        <a:lstStyle/>
        <a:p>
          <a:endParaRPr lang="en-US"/>
        </a:p>
      </dgm:t>
    </dgm:pt>
    <dgm:pt modelId="{E620106A-88E2-4632-8945-4AAE5A8C3BF4}">
      <dgm:prSet phldrT="[Text]" custT="1"/>
      <dgm:spPr/>
      <dgm:t>
        <a:bodyPr/>
        <a:lstStyle/>
        <a:p>
          <a:r>
            <a:rPr lang="en-US" sz="2000" dirty="0"/>
            <a:t>Zoning</a:t>
          </a:r>
        </a:p>
      </dgm:t>
    </dgm:pt>
    <dgm:pt modelId="{94A27BDA-C53B-4F42-A032-4445CC088DE5}" type="parTrans" cxnId="{2321DA29-2CE0-4985-A236-99D6CCBA8803}">
      <dgm:prSet/>
      <dgm:spPr/>
      <dgm:t>
        <a:bodyPr/>
        <a:lstStyle/>
        <a:p>
          <a:endParaRPr lang="en-US"/>
        </a:p>
      </dgm:t>
    </dgm:pt>
    <dgm:pt modelId="{BF0D37F3-A646-45BA-B660-BD8242AB0454}" type="sibTrans" cxnId="{2321DA29-2CE0-4985-A236-99D6CCBA8803}">
      <dgm:prSet/>
      <dgm:spPr/>
      <dgm:t>
        <a:bodyPr/>
        <a:lstStyle/>
        <a:p>
          <a:endParaRPr lang="en-US"/>
        </a:p>
      </dgm:t>
    </dgm:pt>
    <dgm:pt modelId="{D2A6941E-1232-41E4-8BD6-389242010746}">
      <dgm:prSet phldrT="[Text]" custT="1"/>
      <dgm:spPr/>
      <dgm:t>
        <a:bodyPr/>
        <a:lstStyle/>
        <a:p>
          <a:r>
            <a:rPr lang="en-US" sz="2400" dirty="0">
              <a:latin typeface="Arial Rounded MT Bold" panose="020F0704030504030204" pitchFamily="34" charset="0"/>
            </a:rPr>
            <a:t>Sets framework for development</a:t>
          </a:r>
        </a:p>
      </dgm:t>
    </dgm:pt>
    <dgm:pt modelId="{E3D91DCE-FFD7-40E4-9535-574E52B27A9A}" type="parTrans" cxnId="{139CD64F-C377-43DA-81D8-7F89F42A9B39}">
      <dgm:prSet/>
      <dgm:spPr/>
      <dgm:t>
        <a:bodyPr/>
        <a:lstStyle/>
        <a:p>
          <a:endParaRPr lang="en-US"/>
        </a:p>
      </dgm:t>
    </dgm:pt>
    <dgm:pt modelId="{DD855934-F788-44CF-B04C-7BE77572A946}" type="sibTrans" cxnId="{139CD64F-C377-43DA-81D8-7F89F42A9B39}">
      <dgm:prSet/>
      <dgm:spPr/>
      <dgm:t>
        <a:bodyPr/>
        <a:lstStyle/>
        <a:p>
          <a:endParaRPr lang="en-US"/>
        </a:p>
      </dgm:t>
    </dgm:pt>
    <dgm:pt modelId="{CDE20F8C-1021-4098-A434-925E3486C433}">
      <dgm:prSet phldrT="[Text]" custT="1"/>
      <dgm:spPr/>
      <dgm:t>
        <a:bodyPr/>
        <a:lstStyle/>
        <a:p>
          <a:r>
            <a:rPr lang="en-US" sz="2400" dirty="0">
              <a:latin typeface="Arial Rounded MT Bold" panose="020F0704030504030204" pitchFamily="34" charset="0"/>
            </a:rPr>
            <a:t>First regulatory step </a:t>
          </a:r>
        </a:p>
      </dgm:t>
    </dgm:pt>
    <dgm:pt modelId="{C60687E2-5B8A-49F7-8343-604EEB59CA9F}" type="parTrans" cxnId="{F81C5FBE-ED3C-4FB0-8BD0-6524881919B9}">
      <dgm:prSet/>
      <dgm:spPr/>
      <dgm:t>
        <a:bodyPr/>
        <a:lstStyle/>
        <a:p>
          <a:endParaRPr lang="en-US"/>
        </a:p>
      </dgm:t>
    </dgm:pt>
    <dgm:pt modelId="{23FBC52B-E7AA-42F1-9269-292039CC6289}" type="sibTrans" cxnId="{F81C5FBE-ED3C-4FB0-8BD0-6524881919B9}">
      <dgm:prSet/>
      <dgm:spPr/>
      <dgm:t>
        <a:bodyPr/>
        <a:lstStyle/>
        <a:p>
          <a:endParaRPr lang="en-US"/>
        </a:p>
      </dgm:t>
    </dgm:pt>
    <dgm:pt modelId="{3C093021-2ABF-4278-B3C8-FCEF087F60CC}">
      <dgm:prSet phldrT="[Text]" custT="1"/>
      <dgm:spPr/>
      <dgm:t>
        <a:bodyPr/>
        <a:lstStyle/>
        <a:p>
          <a:r>
            <a:rPr lang="en-US" sz="2000" dirty="0"/>
            <a:t>Use permit </a:t>
          </a:r>
        </a:p>
      </dgm:t>
    </dgm:pt>
    <dgm:pt modelId="{D2099535-05C7-47F1-BB8E-1C94C3D0A1F4}" type="parTrans" cxnId="{56336CD8-CEAE-408D-8E3A-83EE4E5CC24C}">
      <dgm:prSet/>
      <dgm:spPr/>
      <dgm:t>
        <a:bodyPr/>
        <a:lstStyle/>
        <a:p>
          <a:endParaRPr lang="en-US"/>
        </a:p>
      </dgm:t>
    </dgm:pt>
    <dgm:pt modelId="{4857048B-5007-43AB-8161-F9688D65618C}" type="sibTrans" cxnId="{56336CD8-CEAE-408D-8E3A-83EE4E5CC24C}">
      <dgm:prSet/>
      <dgm:spPr/>
      <dgm:t>
        <a:bodyPr/>
        <a:lstStyle/>
        <a:p>
          <a:endParaRPr lang="en-US"/>
        </a:p>
      </dgm:t>
    </dgm:pt>
    <dgm:pt modelId="{2A01CDD4-47C3-4213-BAF5-AB696475F40E}">
      <dgm:prSet phldrT="[Text]" custT="1"/>
      <dgm:spPr/>
      <dgm:t>
        <a:bodyPr/>
        <a:lstStyle/>
        <a:p>
          <a:pPr marL="228600" lvl="1" indent="-228600" algn="l" defTabSz="1066800">
            <a:lnSpc>
              <a:spcPct val="90000"/>
            </a:lnSpc>
            <a:spcBef>
              <a:spcPct val="0"/>
            </a:spcBef>
            <a:spcAft>
              <a:spcPct val="15000"/>
            </a:spcAft>
            <a:buChar char="•"/>
          </a:pPr>
          <a:r>
            <a:rPr lang="en-US" sz="2400" kern="1200" dirty="0">
              <a:solidFill>
                <a:prstClr val="black">
                  <a:hueOff val="0"/>
                  <a:satOff val="0"/>
                  <a:lumOff val="0"/>
                  <a:alphaOff val="0"/>
                </a:prstClr>
              </a:solidFill>
              <a:latin typeface="Arial Rounded MT Bold" panose="020F0704030504030204" pitchFamily="34" charset="0"/>
              <a:ea typeface="+mn-ea"/>
              <a:cs typeface="+mn-cs"/>
            </a:rPr>
            <a:t>Creates the way for property to be bought and sold</a:t>
          </a:r>
        </a:p>
      </dgm:t>
    </dgm:pt>
    <dgm:pt modelId="{92719B64-205C-4CA9-87DA-FD5BA2186DDF}" type="parTrans" cxnId="{B481FB04-D4DC-431D-A2FF-AA767D1363F6}">
      <dgm:prSet/>
      <dgm:spPr/>
      <dgm:t>
        <a:bodyPr/>
        <a:lstStyle/>
        <a:p>
          <a:endParaRPr lang="en-US"/>
        </a:p>
      </dgm:t>
    </dgm:pt>
    <dgm:pt modelId="{EB19D867-21FC-416C-B1AC-FB6D587BF3F8}" type="sibTrans" cxnId="{B481FB04-D4DC-431D-A2FF-AA767D1363F6}">
      <dgm:prSet/>
      <dgm:spPr/>
      <dgm:t>
        <a:bodyPr/>
        <a:lstStyle/>
        <a:p>
          <a:endParaRPr lang="en-US"/>
        </a:p>
      </dgm:t>
    </dgm:pt>
    <dgm:pt modelId="{7BC35538-0418-42B3-9F04-45EF3A48A092}">
      <dgm:prSet phldrT="[Text]" custT="1"/>
      <dgm:spPr/>
      <dgm:t>
        <a:bodyPr/>
        <a:lstStyle/>
        <a:p>
          <a:pPr marL="228600" lvl="1" indent="-228600" algn="l" defTabSz="1066800">
            <a:lnSpc>
              <a:spcPct val="90000"/>
            </a:lnSpc>
            <a:spcBef>
              <a:spcPct val="0"/>
            </a:spcBef>
            <a:spcAft>
              <a:spcPct val="15000"/>
            </a:spcAft>
            <a:buChar char="•"/>
          </a:pPr>
          <a:r>
            <a:rPr lang="en-US" sz="2400" kern="1200" dirty="0">
              <a:solidFill>
                <a:prstClr val="black">
                  <a:hueOff val="0"/>
                  <a:satOff val="0"/>
                  <a:lumOff val="0"/>
                  <a:alphaOff val="0"/>
                </a:prstClr>
              </a:solidFill>
              <a:latin typeface="Arial Rounded MT Bold" panose="020F0704030504030204" pitchFamily="34" charset="0"/>
              <a:ea typeface="+mn-ea"/>
              <a:cs typeface="+mn-cs"/>
            </a:rPr>
            <a:t>Ensures adequate public facilities and buildable area </a:t>
          </a:r>
        </a:p>
      </dgm:t>
    </dgm:pt>
    <dgm:pt modelId="{AE370E42-ED8F-4D83-9D07-8546B5F3256F}" type="parTrans" cxnId="{D240E2FA-BA06-41D6-9575-989492216477}">
      <dgm:prSet/>
      <dgm:spPr/>
      <dgm:t>
        <a:bodyPr/>
        <a:lstStyle/>
        <a:p>
          <a:endParaRPr lang="en-US"/>
        </a:p>
      </dgm:t>
    </dgm:pt>
    <dgm:pt modelId="{73092D01-0D53-4745-A478-3AA2CAFE709C}" type="sibTrans" cxnId="{D240E2FA-BA06-41D6-9575-989492216477}">
      <dgm:prSet/>
      <dgm:spPr/>
      <dgm:t>
        <a:bodyPr/>
        <a:lstStyle/>
        <a:p>
          <a:endParaRPr lang="en-US"/>
        </a:p>
      </dgm:t>
    </dgm:pt>
    <dgm:pt modelId="{37B36AC9-5D23-4BD9-83F8-139AA9B75A1E}">
      <dgm:prSet phldrT="[Text]" custT="1"/>
      <dgm:spPr/>
      <dgm:t>
        <a:bodyPr/>
        <a:lstStyle/>
        <a:p>
          <a:r>
            <a:rPr lang="en-US" sz="2000" dirty="0"/>
            <a:t>Sub-division</a:t>
          </a:r>
        </a:p>
      </dgm:t>
    </dgm:pt>
    <dgm:pt modelId="{089B623F-ED5F-46D3-BF12-D4C057CCAF18}" type="parTrans" cxnId="{49B9074E-D1DB-4D49-9EA7-B41CA13DF7BF}">
      <dgm:prSet/>
      <dgm:spPr/>
      <dgm:t>
        <a:bodyPr/>
        <a:lstStyle/>
        <a:p>
          <a:endParaRPr lang="en-US"/>
        </a:p>
      </dgm:t>
    </dgm:pt>
    <dgm:pt modelId="{D07095E1-AF0F-40C4-B935-429667040C50}" type="sibTrans" cxnId="{49B9074E-D1DB-4D49-9EA7-B41CA13DF7BF}">
      <dgm:prSet/>
      <dgm:spPr/>
      <dgm:t>
        <a:bodyPr/>
        <a:lstStyle/>
        <a:p>
          <a:endParaRPr lang="en-US"/>
        </a:p>
      </dgm:t>
    </dgm:pt>
    <dgm:pt modelId="{4A6CCA7C-5FC1-4CB4-8533-11A19789D201}">
      <dgm:prSet phldrT="[Text]" custT="1"/>
      <dgm:spPr/>
      <dgm:t>
        <a:bodyPr/>
        <a:lstStyle/>
        <a:p>
          <a:pPr marL="228600" lvl="1" indent="-228600" algn="l" defTabSz="1066800">
            <a:lnSpc>
              <a:spcPct val="90000"/>
            </a:lnSpc>
            <a:spcBef>
              <a:spcPct val="0"/>
            </a:spcBef>
            <a:spcAft>
              <a:spcPct val="15000"/>
            </a:spcAft>
            <a:buChar char="•"/>
          </a:pPr>
          <a:r>
            <a:rPr lang="en-US" sz="2400" kern="1200" dirty="0">
              <a:solidFill>
                <a:prstClr val="black">
                  <a:hueOff val="0"/>
                  <a:satOff val="0"/>
                  <a:lumOff val="0"/>
                  <a:alphaOff val="0"/>
                </a:prstClr>
              </a:solidFill>
              <a:latin typeface="Arial Rounded MT Bold" panose="020F0704030504030204" pitchFamily="34" charset="0"/>
              <a:ea typeface="+mn-ea"/>
              <a:cs typeface="+mn-cs"/>
            </a:rPr>
            <a:t>Allow for review of certain uses that may have impacts on surrounding uses </a:t>
          </a:r>
        </a:p>
      </dgm:t>
    </dgm:pt>
    <dgm:pt modelId="{571B6800-9E57-4C35-BBC7-1DB7FFEFCDC2}" type="parTrans" cxnId="{C115D9DB-1B25-4CDB-BA95-6F6C21498A87}">
      <dgm:prSet/>
      <dgm:spPr/>
      <dgm:t>
        <a:bodyPr/>
        <a:lstStyle/>
        <a:p>
          <a:endParaRPr lang="en-US"/>
        </a:p>
      </dgm:t>
    </dgm:pt>
    <dgm:pt modelId="{DE0DE3EF-3B75-4038-997B-CD135609BE85}" type="sibTrans" cxnId="{C115D9DB-1B25-4CDB-BA95-6F6C21498A87}">
      <dgm:prSet/>
      <dgm:spPr/>
      <dgm:t>
        <a:bodyPr/>
        <a:lstStyle/>
        <a:p>
          <a:endParaRPr lang="en-US"/>
        </a:p>
      </dgm:t>
    </dgm:pt>
    <dgm:pt modelId="{735A50CB-B19C-49CA-919D-95140643F7D5}">
      <dgm:prSet custT="1"/>
      <dgm:spPr/>
      <dgm:t>
        <a:bodyPr/>
        <a:lstStyle/>
        <a:p>
          <a:pPr marL="228600" lvl="1" indent="-228600" algn="l" defTabSz="1066800">
            <a:lnSpc>
              <a:spcPct val="90000"/>
            </a:lnSpc>
            <a:spcBef>
              <a:spcPct val="0"/>
            </a:spcBef>
            <a:spcAft>
              <a:spcPct val="15000"/>
            </a:spcAft>
            <a:buChar char="•"/>
          </a:pPr>
          <a:r>
            <a:rPr lang="en-US" sz="2400" kern="1200" dirty="0">
              <a:solidFill>
                <a:prstClr val="black">
                  <a:hueOff val="0"/>
                  <a:satOff val="0"/>
                  <a:lumOff val="0"/>
                  <a:alphaOff val="0"/>
                </a:prstClr>
              </a:solidFill>
              <a:latin typeface="Arial Rounded MT Bold" panose="020F0704030504030204" pitchFamily="34" charset="0"/>
              <a:ea typeface="+mn-ea"/>
              <a:cs typeface="+mn-cs"/>
            </a:rPr>
            <a:t>Ensures compliance with specific development standards </a:t>
          </a:r>
        </a:p>
      </dgm:t>
    </dgm:pt>
    <dgm:pt modelId="{81599C78-B2CA-4457-B52B-2669FB3F8935}" type="parTrans" cxnId="{79C0C257-0C8B-4832-A92D-FECC568FB37F}">
      <dgm:prSet/>
      <dgm:spPr/>
      <dgm:t>
        <a:bodyPr/>
        <a:lstStyle/>
        <a:p>
          <a:endParaRPr lang="en-US"/>
        </a:p>
      </dgm:t>
    </dgm:pt>
    <dgm:pt modelId="{348345C6-BAA7-4EE2-BC68-2A859EBD5D1C}" type="sibTrans" cxnId="{79C0C257-0C8B-4832-A92D-FECC568FB37F}">
      <dgm:prSet/>
      <dgm:spPr/>
      <dgm:t>
        <a:bodyPr/>
        <a:lstStyle/>
        <a:p>
          <a:endParaRPr lang="en-US"/>
        </a:p>
      </dgm:t>
    </dgm:pt>
    <dgm:pt modelId="{5A0D9AA8-FE12-4B9B-B6EB-37D1BB460E83}">
      <dgm:prSet/>
      <dgm:spPr/>
      <dgm:t>
        <a:bodyPr/>
        <a:lstStyle/>
        <a:p>
          <a:pPr marL="228600" lvl="1" indent="0" algn="l" defTabSz="889000">
            <a:lnSpc>
              <a:spcPct val="90000"/>
            </a:lnSpc>
            <a:spcBef>
              <a:spcPct val="0"/>
            </a:spcBef>
            <a:spcAft>
              <a:spcPct val="15000"/>
            </a:spcAft>
          </a:pPr>
          <a:endParaRPr lang="en-US" sz="2000" kern="1200" dirty="0"/>
        </a:p>
      </dgm:t>
    </dgm:pt>
    <dgm:pt modelId="{62C04247-E508-4FEC-84FD-C4A37D715C51}" type="parTrans" cxnId="{C49FD93F-857E-4A36-9706-353160A2A2CF}">
      <dgm:prSet/>
      <dgm:spPr/>
      <dgm:t>
        <a:bodyPr/>
        <a:lstStyle/>
        <a:p>
          <a:endParaRPr lang="en-US"/>
        </a:p>
      </dgm:t>
    </dgm:pt>
    <dgm:pt modelId="{AA19BD1A-3F1F-40AF-A59C-B5B217B59DEC}" type="sibTrans" cxnId="{C49FD93F-857E-4A36-9706-353160A2A2CF}">
      <dgm:prSet/>
      <dgm:spPr/>
      <dgm:t>
        <a:bodyPr/>
        <a:lstStyle/>
        <a:p>
          <a:endParaRPr lang="en-US"/>
        </a:p>
      </dgm:t>
    </dgm:pt>
    <dgm:pt modelId="{045D9BFC-143A-403D-B61B-4414CAD50D37}">
      <dgm:prSet custT="1"/>
      <dgm:spPr/>
      <dgm:t>
        <a:bodyPr/>
        <a:lstStyle/>
        <a:p>
          <a:r>
            <a:rPr lang="en-US" sz="2000" dirty="0"/>
            <a:t>Site &amp; design</a:t>
          </a:r>
        </a:p>
      </dgm:t>
    </dgm:pt>
    <dgm:pt modelId="{52F59638-4564-4DD7-9C71-ACFF78AA85FF}" type="sibTrans" cxnId="{BD37E026-2C1B-4852-A5F2-B338C2263E41}">
      <dgm:prSet/>
      <dgm:spPr/>
      <dgm:t>
        <a:bodyPr/>
        <a:lstStyle/>
        <a:p>
          <a:endParaRPr lang="en-US"/>
        </a:p>
      </dgm:t>
    </dgm:pt>
    <dgm:pt modelId="{4BC6018A-667F-49F4-ABA1-40331D1FB827}" type="parTrans" cxnId="{BD37E026-2C1B-4852-A5F2-B338C2263E41}">
      <dgm:prSet/>
      <dgm:spPr/>
      <dgm:t>
        <a:bodyPr/>
        <a:lstStyle/>
        <a:p>
          <a:endParaRPr lang="en-US"/>
        </a:p>
      </dgm:t>
    </dgm:pt>
    <dgm:pt modelId="{6BAD9379-D93D-4B31-9998-E03C34008E08}">
      <dgm:prSet custT="1"/>
      <dgm:spPr/>
      <dgm:t>
        <a:bodyPr/>
        <a:lstStyle/>
        <a:p>
          <a:pPr marL="228600" lvl="1" indent="-228600" algn="l" defTabSz="1066800">
            <a:lnSpc>
              <a:spcPct val="90000"/>
            </a:lnSpc>
            <a:spcBef>
              <a:spcPct val="0"/>
            </a:spcBef>
            <a:spcAft>
              <a:spcPct val="15000"/>
            </a:spcAft>
            <a:buChar char="•"/>
          </a:pPr>
          <a:endParaRPr lang="en-US" sz="2400" kern="1200" dirty="0">
            <a:solidFill>
              <a:prstClr val="black">
                <a:hueOff val="0"/>
                <a:satOff val="0"/>
                <a:lumOff val="0"/>
                <a:alphaOff val="0"/>
              </a:prstClr>
            </a:solidFill>
            <a:latin typeface="Arial Rounded MT Bold" panose="020F0704030504030204" pitchFamily="34" charset="0"/>
            <a:ea typeface="+mn-ea"/>
            <a:cs typeface="+mn-cs"/>
          </a:endParaRPr>
        </a:p>
      </dgm:t>
    </dgm:pt>
    <dgm:pt modelId="{7D793E0B-2776-4273-9B29-329DB06596BE}" type="parTrans" cxnId="{41A871D8-5CA2-4C3C-8952-EF4D8FBF927F}">
      <dgm:prSet/>
      <dgm:spPr/>
      <dgm:t>
        <a:bodyPr/>
        <a:lstStyle/>
        <a:p>
          <a:endParaRPr lang="en-US"/>
        </a:p>
      </dgm:t>
    </dgm:pt>
    <dgm:pt modelId="{C16F1563-0017-4B7E-AE7B-987FA57E007D}" type="sibTrans" cxnId="{41A871D8-5CA2-4C3C-8952-EF4D8FBF927F}">
      <dgm:prSet/>
      <dgm:spPr/>
      <dgm:t>
        <a:bodyPr/>
        <a:lstStyle/>
        <a:p>
          <a:endParaRPr lang="en-US"/>
        </a:p>
      </dgm:t>
    </dgm:pt>
    <dgm:pt modelId="{1E2E8E4C-BA76-4B9B-9C74-11D286E008CE}" type="pres">
      <dgm:prSet presAssocID="{CB0A7371-828B-4E18-8A9B-387099BEB2F2}" presName="linearFlow" presStyleCnt="0">
        <dgm:presLayoutVars>
          <dgm:dir/>
          <dgm:animLvl val="lvl"/>
          <dgm:resizeHandles val="exact"/>
        </dgm:presLayoutVars>
      </dgm:prSet>
      <dgm:spPr/>
    </dgm:pt>
    <dgm:pt modelId="{00EBDC15-4943-43B2-BB76-B3B1DDF90CDB}" type="pres">
      <dgm:prSet presAssocID="{E620106A-88E2-4632-8945-4AAE5A8C3BF4}" presName="composite" presStyleCnt="0"/>
      <dgm:spPr/>
    </dgm:pt>
    <dgm:pt modelId="{C82D0065-D1ED-4BB6-AE6A-3A594CD5FC29}" type="pres">
      <dgm:prSet presAssocID="{E620106A-88E2-4632-8945-4AAE5A8C3BF4}" presName="parentText" presStyleLbl="alignNode1" presStyleIdx="0" presStyleCnt="4">
        <dgm:presLayoutVars>
          <dgm:chMax val="1"/>
          <dgm:bulletEnabled val="1"/>
        </dgm:presLayoutVars>
      </dgm:prSet>
      <dgm:spPr/>
    </dgm:pt>
    <dgm:pt modelId="{9823D2C3-DED9-42BB-906D-92A9019FDBC9}" type="pres">
      <dgm:prSet presAssocID="{E620106A-88E2-4632-8945-4AAE5A8C3BF4}" presName="descendantText" presStyleLbl="alignAcc1" presStyleIdx="0" presStyleCnt="4">
        <dgm:presLayoutVars>
          <dgm:bulletEnabled val="1"/>
        </dgm:presLayoutVars>
      </dgm:prSet>
      <dgm:spPr/>
    </dgm:pt>
    <dgm:pt modelId="{B21CA07D-F64A-4DF3-B9C8-6D6B9FC7524C}" type="pres">
      <dgm:prSet presAssocID="{BF0D37F3-A646-45BA-B660-BD8242AB0454}" presName="sp" presStyleCnt="0"/>
      <dgm:spPr/>
    </dgm:pt>
    <dgm:pt modelId="{421B288C-FD52-42C5-9FD3-4605AA287D4C}" type="pres">
      <dgm:prSet presAssocID="{3C093021-2ABF-4278-B3C8-FCEF087F60CC}" presName="composite" presStyleCnt="0"/>
      <dgm:spPr/>
    </dgm:pt>
    <dgm:pt modelId="{5E17A0C2-84F2-4B6D-B74C-19F4BA6A61D3}" type="pres">
      <dgm:prSet presAssocID="{3C093021-2ABF-4278-B3C8-FCEF087F60CC}" presName="parentText" presStyleLbl="alignNode1" presStyleIdx="1" presStyleCnt="4" custLinFactNeighborX="3216" custLinFactNeighborY="-18431">
        <dgm:presLayoutVars>
          <dgm:chMax val="1"/>
          <dgm:bulletEnabled val="1"/>
        </dgm:presLayoutVars>
      </dgm:prSet>
      <dgm:spPr/>
    </dgm:pt>
    <dgm:pt modelId="{516C0B6E-6944-4825-BB11-9A18982180BF}" type="pres">
      <dgm:prSet presAssocID="{3C093021-2ABF-4278-B3C8-FCEF087F60CC}" presName="descendantText" presStyleLbl="alignAcc1" presStyleIdx="1" presStyleCnt="4" custScaleX="100000" custScaleY="138096" custLinFactY="38489" custLinFactNeighborX="1031" custLinFactNeighborY="100000">
        <dgm:presLayoutVars>
          <dgm:bulletEnabled val="1"/>
        </dgm:presLayoutVars>
      </dgm:prSet>
      <dgm:spPr/>
    </dgm:pt>
    <dgm:pt modelId="{7AE3F637-83CB-4227-BB94-6CF238E2A0BD}" type="pres">
      <dgm:prSet presAssocID="{4857048B-5007-43AB-8161-F9688D65618C}" presName="sp" presStyleCnt="0"/>
      <dgm:spPr/>
    </dgm:pt>
    <dgm:pt modelId="{AF753A55-0160-4DDA-A701-3CFB41662837}" type="pres">
      <dgm:prSet presAssocID="{37B36AC9-5D23-4BD9-83F8-139AA9B75A1E}" presName="composite" presStyleCnt="0"/>
      <dgm:spPr/>
    </dgm:pt>
    <dgm:pt modelId="{DDFFE3B7-1A16-4D3A-8C0A-7C0D54C4D410}" type="pres">
      <dgm:prSet presAssocID="{37B36AC9-5D23-4BD9-83F8-139AA9B75A1E}" presName="parentText" presStyleLbl="alignNode1" presStyleIdx="2" presStyleCnt="4" custLinFactNeighborX="3216" custLinFactNeighborY="-12596">
        <dgm:presLayoutVars>
          <dgm:chMax val="1"/>
          <dgm:bulletEnabled val="1"/>
        </dgm:presLayoutVars>
      </dgm:prSet>
      <dgm:spPr/>
    </dgm:pt>
    <dgm:pt modelId="{098C5954-E1C2-4116-B2DB-7727DC90D330}" type="pres">
      <dgm:prSet presAssocID="{37B36AC9-5D23-4BD9-83F8-139AA9B75A1E}" presName="descendantText" presStyleLbl="alignAcc1" presStyleIdx="2" presStyleCnt="4" custLinFactY="-63392" custLinFactNeighborX="28" custLinFactNeighborY="-100000">
        <dgm:presLayoutVars>
          <dgm:bulletEnabled val="1"/>
        </dgm:presLayoutVars>
      </dgm:prSet>
      <dgm:spPr/>
    </dgm:pt>
    <dgm:pt modelId="{A75AD547-8C93-4BB6-B438-04DB27C6AF24}" type="pres">
      <dgm:prSet presAssocID="{D07095E1-AF0F-40C4-B935-429667040C50}" presName="sp" presStyleCnt="0"/>
      <dgm:spPr/>
    </dgm:pt>
    <dgm:pt modelId="{13054681-0173-44BD-8924-77EF5B34D935}" type="pres">
      <dgm:prSet presAssocID="{045D9BFC-143A-403D-B61B-4414CAD50D37}" presName="composite" presStyleCnt="0"/>
      <dgm:spPr/>
    </dgm:pt>
    <dgm:pt modelId="{7C7399BF-C0EE-4186-96FF-DB7397CB33FB}" type="pres">
      <dgm:prSet presAssocID="{045D9BFC-143A-403D-B61B-4414CAD50D37}" presName="parentText" presStyleLbl="alignNode1" presStyleIdx="3" presStyleCnt="4" custLinFactNeighborX="3216" custLinFactNeighborY="704">
        <dgm:presLayoutVars>
          <dgm:chMax val="1"/>
          <dgm:bulletEnabled val="1"/>
        </dgm:presLayoutVars>
      </dgm:prSet>
      <dgm:spPr/>
    </dgm:pt>
    <dgm:pt modelId="{3690DB7B-15CB-4443-80EB-9075BCB1DB3A}" type="pres">
      <dgm:prSet presAssocID="{045D9BFC-143A-403D-B61B-4414CAD50D37}" presName="descendantText" presStyleLbl="alignAcc1" presStyleIdx="3" presStyleCnt="4" custScaleX="98970" custLinFactNeighborX="28" custLinFactNeighborY="3727">
        <dgm:presLayoutVars>
          <dgm:bulletEnabled val="1"/>
        </dgm:presLayoutVars>
      </dgm:prSet>
      <dgm:spPr/>
    </dgm:pt>
  </dgm:ptLst>
  <dgm:cxnLst>
    <dgm:cxn modelId="{B481FB04-D4DC-431D-A2FF-AA767D1363F6}" srcId="{3C093021-2ABF-4278-B3C8-FCEF087F60CC}" destId="{2A01CDD4-47C3-4213-BAF5-AB696475F40E}" srcOrd="0" destOrd="0" parTransId="{92719B64-205C-4CA9-87DA-FD5BA2186DDF}" sibTransId="{EB19D867-21FC-416C-B1AC-FB6D587BF3F8}"/>
    <dgm:cxn modelId="{E9584F12-6E8F-41B9-8C4B-56928BDFB67B}" type="presOf" srcId="{4A6CCA7C-5FC1-4CB4-8533-11A19789D201}" destId="{098C5954-E1C2-4116-B2DB-7727DC90D330}" srcOrd="0" destOrd="0" presId="urn:microsoft.com/office/officeart/2005/8/layout/chevron2"/>
    <dgm:cxn modelId="{BD37E026-2C1B-4852-A5F2-B338C2263E41}" srcId="{CB0A7371-828B-4E18-8A9B-387099BEB2F2}" destId="{045D9BFC-143A-403D-B61B-4414CAD50D37}" srcOrd="3" destOrd="0" parTransId="{4BC6018A-667F-49F4-ABA1-40331D1FB827}" sibTransId="{52F59638-4564-4DD7-9C71-ACFF78AA85FF}"/>
    <dgm:cxn modelId="{C7A9A027-62C7-4593-9FED-6143655C79EB}" type="presOf" srcId="{5A0D9AA8-FE12-4B9B-B6EB-37D1BB460E83}" destId="{3690DB7B-15CB-4443-80EB-9075BCB1DB3A}" srcOrd="0" destOrd="2" presId="urn:microsoft.com/office/officeart/2005/8/layout/chevron2"/>
    <dgm:cxn modelId="{2321DA29-2CE0-4985-A236-99D6CCBA8803}" srcId="{CB0A7371-828B-4E18-8A9B-387099BEB2F2}" destId="{E620106A-88E2-4632-8945-4AAE5A8C3BF4}" srcOrd="0" destOrd="0" parTransId="{94A27BDA-C53B-4F42-A032-4445CC088DE5}" sibTransId="{BF0D37F3-A646-45BA-B660-BD8242AB0454}"/>
    <dgm:cxn modelId="{36B1F937-E398-4D4C-BECF-CF4591E9D46D}" type="presOf" srcId="{37B36AC9-5D23-4BD9-83F8-139AA9B75A1E}" destId="{DDFFE3B7-1A16-4D3A-8C0A-7C0D54C4D410}" srcOrd="0" destOrd="0" presId="urn:microsoft.com/office/officeart/2005/8/layout/chevron2"/>
    <dgm:cxn modelId="{B7986F38-723A-48BB-B278-7CAAFA0EEE5A}" type="presOf" srcId="{E620106A-88E2-4632-8945-4AAE5A8C3BF4}" destId="{C82D0065-D1ED-4BB6-AE6A-3A594CD5FC29}" srcOrd="0" destOrd="0" presId="urn:microsoft.com/office/officeart/2005/8/layout/chevron2"/>
    <dgm:cxn modelId="{C49FD93F-857E-4A36-9706-353160A2A2CF}" srcId="{045D9BFC-143A-403D-B61B-4414CAD50D37}" destId="{5A0D9AA8-FE12-4B9B-B6EB-37D1BB460E83}" srcOrd="2" destOrd="0" parTransId="{62C04247-E508-4FEC-84FD-C4A37D715C51}" sibTransId="{AA19BD1A-3F1F-40AF-A59C-B5B217B59DEC}"/>
    <dgm:cxn modelId="{8592C547-AFC2-4BBC-BC9E-C1C4C7096D71}" type="presOf" srcId="{D2A6941E-1232-41E4-8BD6-389242010746}" destId="{9823D2C3-DED9-42BB-906D-92A9019FDBC9}" srcOrd="0" destOrd="0" presId="urn:microsoft.com/office/officeart/2005/8/layout/chevron2"/>
    <dgm:cxn modelId="{49B9074E-D1DB-4D49-9EA7-B41CA13DF7BF}" srcId="{CB0A7371-828B-4E18-8A9B-387099BEB2F2}" destId="{37B36AC9-5D23-4BD9-83F8-139AA9B75A1E}" srcOrd="2" destOrd="0" parTransId="{089B623F-ED5F-46D3-BF12-D4C057CCAF18}" sibTransId="{D07095E1-AF0F-40C4-B935-429667040C50}"/>
    <dgm:cxn modelId="{139CD64F-C377-43DA-81D8-7F89F42A9B39}" srcId="{E620106A-88E2-4632-8945-4AAE5A8C3BF4}" destId="{D2A6941E-1232-41E4-8BD6-389242010746}" srcOrd="0" destOrd="0" parTransId="{E3D91DCE-FFD7-40E4-9535-574E52B27A9A}" sibTransId="{DD855934-F788-44CF-B04C-7BE77572A946}"/>
    <dgm:cxn modelId="{79C0C257-0C8B-4832-A92D-FECC568FB37F}" srcId="{045D9BFC-143A-403D-B61B-4414CAD50D37}" destId="{735A50CB-B19C-49CA-919D-95140643F7D5}" srcOrd="1" destOrd="0" parTransId="{81599C78-B2CA-4457-B52B-2669FB3F8935}" sibTransId="{348345C6-BAA7-4EE2-BC68-2A859EBD5D1C}"/>
    <dgm:cxn modelId="{56311898-E619-42ED-9938-57E84B73CF1F}" type="presOf" srcId="{2A01CDD4-47C3-4213-BAF5-AB696475F40E}" destId="{516C0B6E-6944-4825-BB11-9A18982180BF}" srcOrd="0" destOrd="0" presId="urn:microsoft.com/office/officeart/2005/8/layout/chevron2"/>
    <dgm:cxn modelId="{9B2758A4-A742-42E3-BCA9-2797C8BD20D7}" type="presOf" srcId="{045D9BFC-143A-403D-B61B-4414CAD50D37}" destId="{7C7399BF-C0EE-4186-96FF-DB7397CB33FB}" srcOrd="0" destOrd="0" presId="urn:microsoft.com/office/officeart/2005/8/layout/chevron2"/>
    <dgm:cxn modelId="{696C0AA7-ECDD-40D9-B1AF-934745C6D5BC}" type="presOf" srcId="{6BAD9379-D93D-4B31-9998-E03C34008E08}" destId="{3690DB7B-15CB-4443-80EB-9075BCB1DB3A}" srcOrd="0" destOrd="0" presId="urn:microsoft.com/office/officeart/2005/8/layout/chevron2"/>
    <dgm:cxn modelId="{35C17FB0-8AD4-4FCC-A087-1172549622AC}" type="presOf" srcId="{CB0A7371-828B-4E18-8A9B-387099BEB2F2}" destId="{1E2E8E4C-BA76-4B9B-9C74-11D286E008CE}" srcOrd="0" destOrd="0" presId="urn:microsoft.com/office/officeart/2005/8/layout/chevron2"/>
    <dgm:cxn modelId="{F81C5FBE-ED3C-4FB0-8BD0-6524881919B9}" srcId="{E620106A-88E2-4632-8945-4AAE5A8C3BF4}" destId="{CDE20F8C-1021-4098-A434-925E3486C433}" srcOrd="1" destOrd="0" parTransId="{C60687E2-5B8A-49F7-8343-604EEB59CA9F}" sibTransId="{23FBC52B-E7AA-42F1-9269-292039CC6289}"/>
    <dgm:cxn modelId="{CD2603D2-9C53-4D0B-8CD1-2E40BB554A21}" type="presOf" srcId="{3C093021-2ABF-4278-B3C8-FCEF087F60CC}" destId="{5E17A0C2-84F2-4B6D-B74C-19F4BA6A61D3}" srcOrd="0" destOrd="0" presId="urn:microsoft.com/office/officeart/2005/8/layout/chevron2"/>
    <dgm:cxn modelId="{56336CD8-CEAE-408D-8E3A-83EE4E5CC24C}" srcId="{CB0A7371-828B-4E18-8A9B-387099BEB2F2}" destId="{3C093021-2ABF-4278-B3C8-FCEF087F60CC}" srcOrd="1" destOrd="0" parTransId="{D2099535-05C7-47F1-BB8E-1C94C3D0A1F4}" sibTransId="{4857048B-5007-43AB-8161-F9688D65618C}"/>
    <dgm:cxn modelId="{41A871D8-5CA2-4C3C-8952-EF4D8FBF927F}" srcId="{045D9BFC-143A-403D-B61B-4414CAD50D37}" destId="{6BAD9379-D93D-4B31-9998-E03C34008E08}" srcOrd="0" destOrd="0" parTransId="{7D793E0B-2776-4273-9B29-329DB06596BE}" sibTransId="{C16F1563-0017-4B7E-AE7B-987FA57E007D}"/>
    <dgm:cxn modelId="{C115D9DB-1B25-4CDB-BA95-6F6C21498A87}" srcId="{37B36AC9-5D23-4BD9-83F8-139AA9B75A1E}" destId="{4A6CCA7C-5FC1-4CB4-8533-11A19789D201}" srcOrd="0" destOrd="0" parTransId="{571B6800-9E57-4C35-BBC7-1DB7FFEFCDC2}" sibTransId="{DE0DE3EF-3B75-4038-997B-CD135609BE85}"/>
    <dgm:cxn modelId="{B1DA82DF-1001-4DE9-A463-1360ACFFD312}" type="presOf" srcId="{7BC35538-0418-42B3-9F04-45EF3A48A092}" destId="{516C0B6E-6944-4825-BB11-9A18982180BF}" srcOrd="0" destOrd="1" presId="urn:microsoft.com/office/officeart/2005/8/layout/chevron2"/>
    <dgm:cxn modelId="{ECD260E1-315E-4831-BB7E-B361D30DCFA3}" type="presOf" srcId="{CDE20F8C-1021-4098-A434-925E3486C433}" destId="{9823D2C3-DED9-42BB-906D-92A9019FDBC9}" srcOrd="0" destOrd="1" presId="urn:microsoft.com/office/officeart/2005/8/layout/chevron2"/>
    <dgm:cxn modelId="{CEB362E9-8ADE-450A-85D9-EF079EE0C6EB}" type="presOf" srcId="{735A50CB-B19C-49CA-919D-95140643F7D5}" destId="{3690DB7B-15CB-4443-80EB-9075BCB1DB3A}" srcOrd="0" destOrd="1" presId="urn:microsoft.com/office/officeart/2005/8/layout/chevron2"/>
    <dgm:cxn modelId="{D240E2FA-BA06-41D6-9575-989492216477}" srcId="{3C093021-2ABF-4278-B3C8-FCEF087F60CC}" destId="{7BC35538-0418-42B3-9F04-45EF3A48A092}" srcOrd="1" destOrd="0" parTransId="{AE370E42-ED8F-4D83-9D07-8546B5F3256F}" sibTransId="{73092D01-0D53-4745-A478-3AA2CAFE709C}"/>
    <dgm:cxn modelId="{DD4679C0-65A3-4609-AA8A-A656E2D5F664}" type="presParOf" srcId="{1E2E8E4C-BA76-4B9B-9C74-11D286E008CE}" destId="{00EBDC15-4943-43B2-BB76-B3B1DDF90CDB}" srcOrd="0" destOrd="0" presId="urn:microsoft.com/office/officeart/2005/8/layout/chevron2"/>
    <dgm:cxn modelId="{828B1458-4509-43BE-8BBF-6F14A1415FC8}" type="presParOf" srcId="{00EBDC15-4943-43B2-BB76-B3B1DDF90CDB}" destId="{C82D0065-D1ED-4BB6-AE6A-3A594CD5FC29}" srcOrd="0" destOrd="0" presId="urn:microsoft.com/office/officeart/2005/8/layout/chevron2"/>
    <dgm:cxn modelId="{CB45637A-B26D-4801-A491-94EEA11B7B0D}" type="presParOf" srcId="{00EBDC15-4943-43B2-BB76-B3B1DDF90CDB}" destId="{9823D2C3-DED9-42BB-906D-92A9019FDBC9}" srcOrd="1" destOrd="0" presId="urn:microsoft.com/office/officeart/2005/8/layout/chevron2"/>
    <dgm:cxn modelId="{B22D105E-B70B-4159-80CB-5960B473B76F}" type="presParOf" srcId="{1E2E8E4C-BA76-4B9B-9C74-11D286E008CE}" destId="{B21CA07D-F64A-4DF3-B9C8-6D6B9FC7524C}" srcOrd="1" destOrd="0" presId="urn:microsoft.com/office/officeart/2005/8/layout/chevron2"/>
    <dgm:cxn modelId="{E3C83EFE-012B-45C3-9F12-70CE5CB2D0ED}" type="presParOf" srcId="{1E2E8E4C-BA76-4B9B-9C74-11D286E008CE}" destId="{421B288C-FD52-42C5-9FD3-4605AA287D4C}" srcOrd="2" destOrd="0" presId="urn:microsoft.com/office/officeart/2005/8/layout/chevron2"/>
    <dgm:cxn modelId="{476C8B62-D5C3-4992-BA37-1AC33DF1A277}" type="presParOf" srcId="{421B288C-FD52-42C5-9FD3-4605AA287D4C}" destId="{5E17A0C2-84F2-4B6D-B74C-19F4BA6A61D3}" srcOrd="0" destOrd="0" presId="urn:microsoft.com/office/officeart/2005/8/layout/chevron2"/>
    <dgm:cxn modelId="{66DEE216-48A7-47F8-85E3-5126E1E72F01}" type="presParOf" srcId="{421B288C-FD52-42C5-9FD3-4605AA287D4C}" destId="{516C0B6E-6944-4825-BB11-9A18982180BF}" srcOrd="1" destOrd="0" presId="urn:microsoft.com/office/officeart/2005/8/layout/chevron2"/>
    <dgm:cxn modelId="{AB792D7C-F37B-4F94-877B-DBE5C2256796}" type="presParOf" srcId="{1E2E8E4C-BA76-4B9B-9C74-11D286E008CE}" destId="{7AE3F637-83CB-4227-BB94-6CF238E2A0BD}" srcOrd="3" destOrd="0" presId="urn:microsoft.com/office/officeart/2005/8/layout/chevron2"/>
    <dgm:cxn modelId="{DE336FCD-1AEE-412A-8D9F-5C6E25ABBB44}" type="presParOf" srcId="{1E2E8E4C-BA76-4B9B-9C74-11D286E008CE}" destId="{AF753A55-0160-4DDA-A701-3CFB41662837}" srcOrd="4" destOrd="0" presId="urn:microsoft.com/office/officeart/2005/8/layout/chevron2"/>
    <dgm:cxn modelId="{B215863E-7880-4DC8-B5D3-43FB1756A78C}" type="presParOf" srcId="{AF753A55-0160-4DDA-A701-3CFB41662837}" destId="{DDFFE3B7-1A16-4D3A-8C0A-7C0D54C4D410}" srcOrd="0" destOrd="0" presId="urn:microsoft.com/office/officeart/2005/8/layout/chevron2"/>
    <dgm:cxn modelId="{70ACE8CF-FE68-4D63-901F-F82146E7CC9B}" type="presParOf" srcId="{AF753A55-0160-4DDA-A701-3CFB41662837}" destId="{098C5954-E1C2-4116-B2DB-7727DC90D330}" srcOrd="1" destOrd="0" presId="urn:microsoft.com/office/officeart/2005/8/layout/chevron2"/>
    <dgm:cxn modelId="{28DAC14A-2336-4BD3-B9C3-E7C2C8C99B84}" type="presParOf" srcId="{1E2E8E4C-BA76-4B9B-9C74-11D286E008CE}" destId="{A75AD547-8C93-4BB6-B438-04DB27C6AF24}" srcOrd="5" destOrd="0" presId="urn:microsoft.com/office/officeart/2005/8/layout/chevron2"/>
    <dgm:cxn modelId="{3B1BED6D-748B-4E08-A098-B959CF248636}" type="presParOf" srcId="{1E2E8E4C-BA76-4B9B-9C74-11D286E008CE}" destId="{13054681-0173-44BD-8924-77EF5B34D935}" srcOrd="6" destOrd="0" presId="urn:microsoft.com/office/officeart/2005/8/layout/chevron2"/>
    <dgm:cxn modelId="{A5C46D36-F0C1-4CB3-B238-CB1730E14D30}" type="presParOf" srcId="{13054681-0173-44BD-8924-77EF5B34D935}" destId="{7C7399BF-C0EE-4186-96FF-DB7397CB33FB}" srcOrd="0" destOrd="0" presId="urn:microsoft.com/office/officeart/2005/8/layout/chevron2"/>
    <dgm:cxn modelId="{BF25C50A-FD17-425F-A37D-B811659C000E}" type="presParOf" srcId="{13054681-0173-44BD-8924-77EF5B34D935}" destId="{3690DB7B-15CB-4443-80EB-9075BCB1DB3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F052C35-5335-46E0-A6AE-85D0C5E98A0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2967CCC8-FE17-4ECB-8652-45861C5D3624}">
      <dgm:prSet phldrT="[Text]" custT="1"/>
      <dgm:spPr/>
      <dgm:t>
        <a:bodyPr/>
        <a:lstStyle/>
        <a:p>
          <a:r>
            <a:rPr lang="en-US" sz="2800" dirty="0">
              <a:solidFill>
                <a:schemeClr val="bg1"/>
              </a:solidFill>
              <a:latin typeface="Arial Rounded MT Bold" panose="020F0704030504030204" pitchFamily="34" charset="0"/>
            </a:rPr>
            <a:t>Issues decided at previous step</a:t>
          </a:r>
        </a:p>
      </dgm:t>
    </dgm:pt>
    <dgm:pt modelId="{E3534EB5-E973-4A9A-98D8-8ACAEB43A912}" type="parTrans" cxnId="{F596D4DF-B95C-441C-8A33-C09B3AF15203}">
      <dgm:prSet/>
      <dgm:spPr/>
      <dgm:t>
        <a:bodyPr/>
        <a:lstStyle/>
        <a:p>
          <a:endParaRPr lang="en-US"/>
        </a:p>
      </dgm:t>
    </dgm:pt>
    <dgm:pt modelId="{1558EAEE-8BD1-48D8-8C3D-AB1369DF6DCA}" type="sibTrans" cxnId="{F596D4DF-B95C-441C-8A33-C09B3AF15203}">
      <dgm:prSet/>
      <dgm:spPr/>
      <dgm:t>
        <a:bodyPr/>
        <a:lstStyle/>
        <a:p>
          <a:endParaRPr lang="en-US"/>
        </a:p>
      </dgm:t>
    </dgm:pt>
    <dgm:pt modelId="{700D284F-031C-48DD-8588-BF681635CC09}">
      <dgm:prSet phldrT="[Text]" custT="1"/>
      <dgm:spPr/>
      <dgm:t>
        <a:bodyPr/>
        <a:lstStyle/>
        <a:p>
          <a:r>
            <a:rPr lang="en-US" sz="2400" dirty="0">
              <a:latin typeface="Arial Rounded MT Bold" panose="020F0704030504030204" pitchFamily="34" charset="0"/>
            </a:rPr>
            <a:t>Comprehensive Plan land use and policies</a:t>
          </a:r>
        </a:p>
      </dgm:t>
    </dgm:pt>
    <dgm:pt modelId="{92F5CC42-3A42-4377-BC20-50D978028951}" type="parTrans" cxnId="{3D96BFFD-4A9C-48DA-8ADE-3F57629D449E}">
      <dgm:prSet/>
      <dgm:spPr/>
      <dgm:t>
        <a:bodyPr/>
        <a:lstStyle/>
        <a:p>
          <a:endParaRPr lang="en-US"/>
        </a:p>
      </dgm:t>
    </dgm:pt>
    <dgm:pt modelId="{3A4EAC44-CA0D-47AB-9727-F51B3634036B}" type="sibTrans" cxnId="{3D96BFFD-4A9C-48DA-8ADE-3F57629D449E}">
      <dgm:prSet/>
      <dgm:spPr/>
      <dgm:t>
        <a:bodyPr/>
        <a:lstStyle/>
        <a:p>
          <a:endParaRPr lang="en-US"/>
        </a:p>
      </dgm:t>
    </dgm:pt>
    <dgm:pt modelId="{D1185C98-BB74-4AFB-B6C4-EC4261C7D354}">
      <dgm:prSet phldrT="[Text]" custT="1"/>
      <dgm:spPr/>
      <dgm:t>
        <a:bodyPr/>
        <a:lstStyle/>
        <a:p>
          <a:r>
            <a:rPr lang="en-US" sz="2800" dirty="0">
              <a:latin typeface="Arial Rounded MT Bold" panose="020F0704030504030204" pitchFamily="34" charset="0"/>
            </a:rPr>
            <a:t>Issues on the Table</a:t>
          </a:r>
        </a:p>
      </dgm:t>
    </dgm:pt>
    <dgm:pt modelId="{9DB42DBD-CB26-44AE-966D-6CD207E1839C}" type="parTrans" cxnId="{98312AD6-E2A4-419B-8619-411FCB574152}">
      <dgm:prSet/>
      <dgm:spPr/>
      <dgm:t>
        <a:bodyPr/>
        <a:lstStyle/>
        <a:p>
          <a:endParaRPr lang="en-US"/>
        </a:p>
      </dgm:t>
    </dgm:pt>
    <dgm:pt modelId="{4A9AEDD3-22F4-4FED-A263-017287D16E2E}" type="sibTrans" cxnId="{98312AD6-E2A4-419B-8619-411FCB574152}">
      <dgm:prSet/>
      <dgm:spPr/>
      <dgm:t>
        <a:bodyPr/>
        <a:lstStyle/>
        <a:p>
          <a:endParaRPr lang="en-US"/>
        </a:p>
      </dgm:t>
    </dgm:pt>
    <dgm:pt modelId="{75801609-2D70-40C5-AE48-590C341A751F}">
      <dgm:prSet phldrT="[Text]" custT="1"/>
      <dgm:spPr/>
      <dgm:t>
        <a:bodyPr/>
        <a:lstStyle/>
        <a:p>
          <a:pPr marL="228600" lvl="1" indent="-228600" algn="l" defTabSz="1066800">
            <a:lnSpc>
              <a:spcPct val="90000"/>
            </a:lnSpc>
            <a:spcBef>
              <a:spcPct val="0"/>
            </a:spcBef>
            <a:spcAft>
              <a:spcPct val="15000"/>
            </a:spcAft>
            <a:buChar char="•"/>
          </a:pPr>
          <a:r>
            <a:rPr lang="en-US" sz="2400" kern="1200" dirty="0">
              <a:solidFill>
                <a:prstClr val="black">
                  <a:hueOff val="0"/>
                  <a:satOff val="0"/>
                  <a:lumOff val="0"/>
                  <a:alphaOff val="0"/>
                </a:prstClr>
              </a:solidFill>
              <a:latin typeface="Arial Rounded MT Bold" panose="020F0704030504030204" pitchFamily="34" charset="0"/>
              <a:ea typeface="+mn-ea"/>
              <a:cs typeface="+mn-cs"/>
            </a:rPr>
            <a:t>Consistency with Comprehensive Plan</a:t>
          </a:r>
        </a:p>
      </dgm:t>
    </dgm:pt>
    <dgm:pt modelId="{BC3B65A7-3B55-4733-941B-8F5BC359EEFD}" type="parTrans" cxnId="{1DFC213F-C6B5-4AE8-A7B2-0AFD2FB1914C}">
      <dgm:prSet/>
      <dgm:spPr/>
      <dgm:t>
        <a:bodyPr/>
        <a:lstStyle/>
        <a:p>
          <a:endParaRPr lang="en-US"/>
        </a:p>
      </dgm:t>
    </dgm:pt>
    <dgm:pt modelId="{783CC0AF-809E-43D2-91B8-CC644CCC8172}" type="sibTrans" cxnId="{1DFC213F-C6B5-4AE8-A7B2-0AFD2FB1914C}">
      <dgm:prSet/>
      <dgm:spPr/>
      <dgm:t>
        <a:bodyPr/>
        <a:lstStyle/>
        <a:p>
          <a:endParaRPr lang="en-US"/>
        </a:p>
      </dgm:t>
    </dgm:pt>
    <dgm:pt modelId="{CAB31698-DBB4-4F64-B591-B577F3BF6507}">
      <dgm:prSet custT="1"/>
      <dgm:spPr/>
      <dgm:t>
        <a:bodyPr/>
        <a:lstStyle/>
        <a:p>
          <a:r>
            <a:rPr lang="en-US" sz="2400" dirty="0">
              <a:latin typeface="Arial Rounded MT Bold" panose="020F0704030504030204" pitchFamily="34" charset="0"/>
            </a:rPr>
            <a:t>Existing zoning</a:t>
          </a:r>
        </a:p>
      </dgm:t>
    </dgm:pt>
    <dgm:pt modelId="{B5F2DA37-C895-493C-9D77-165095A7DB58}" type="parTrans" cxnId="{7DD1F8ED-3A37-481B-8CB1-9BA04E4F1325}">
      <dgm:prSet/>
      <dgm:spPr/>
      <dgm:t>
        <a:bodyPr/>
        <a:lstStyle/>
        <a:p>
          <a:endParaRPr lang="en-US"/>
        </a:p>
      </dgm:t>
    </dgm:pt>
    <dgm:pt modelId="{B874B180-C127-4C02-82D6-1EFDE877042D}" type="sibTrans" cxnId="{7DD1F8ED-3A37-481B-8CB1-9BA04E4F1325}">
      <dgm:prSet/>
      <dgm:spPr/>
      <dgm:t>
        <a:bodyPr/>
        <a:lstStyle/>
        <a:p>
          <a:endParaRPr lang="en-US"/>
        </a:p>
      </dgm:t>
    </dgm:pt>
    <dgm:pt modelId="{53ED974A-3A65-46D5-A034-AC8CF1D283AE}">
      <dgm:prSet custT="1"/>
      <dgm:spPr/>
      <dgm:t>
        <a:bodyPr/>
        <a:lstStyle/>
        <a:p>
          <a:r>
            <a:rPr lang="en-US" sz="2400" dirty="0">
              <a:latin typeface="Arial Rounded MT Bold" panose="020F0704030504030204" pitchFamily="34" charset="0"/>
            </a:rPr>
            <a:t>Zoning of other properties in the area</a:t>
          </a:r>
        </a:p>
      </dgm:t>
    </dgm:pt>
    <dgm:pt modelId="{A8686BF6-25CE-40CC-93C6-6555668BD24D}" type="parTrans" cxnId="{DDE18D11-8C35-4A83-AA97-D69BB3086E64}">
      <dgm:prSet/>
      <dgm:spPr/>
      <dgm:t>
        <a:bodyPr/>
        <a:lstStyle/>
        <a:p>
          <a:endParaRPr lang="en-US"/>
        </a:p>
      </dgm:t>
    </dgm:pt>
    <dgm:pt modelId="{8B6522F6-EC63-4388-99E6-C6FE9BA2DC9E}" type="sibTrans" cxnId="{DDE18D11-8C35-4A83-AA97-D69BB3086E64}">
      <dgm:prSet/>
      <dgm:spPr/>
      <dgm:t>
        <a:bodyPr/>
        <a:lstStyle/>
        <a:p>
          <a:endParaRPr lang="en-US"/>
        </a:p>
      </dgm:t>
    </dgm:pt>
    <dgm:pt modelId="{2CF55720-9A08-4CF9-A8D0-7073E95CC269}">
      <dgm:prSet custT="1"/>
      <dgm:spPr/>
      <dgm:t>
        <a:bodyPr/>
        <a:lstStyle/>
        <a:p>
          <a:pPr marL="228600" lvl="1" indent="-228600" algn="l" defTabSz="1066800">
            <a:lnSpc>
              <a:spcPct val="90000"/>
            </a:lnSpc>
            <a:spcBef>
              <a:spcPct val="0"/>
            </a:spcBef>
            <a:spcAft>
              <a:spcPct val="15000"/>
            </a:spcAft>
            <a:buChar char="•"/>
          </a:pPr>
          <a:r>
            <a:rPr lang="en-US" sz="2400" kern="1200" dirty="0">
              <a:solidFill>
                <a:prstClr val="black">
                  <a:hueOff val="0"/>
                  <a:satOff val="0"/>
                  <a:lumOff val="0"/>
                  <a:alphaOff val="0"/>
                </a:prstClr>
              </a:solidFill>
              <a:latin typeface="Arial Rounded MT Bold" panose="020F0704030504030204" pitchFamily="34" charset="0"/>
              <a:ea typeface="+mn-ea"/>
              <a:cs typeface="+mn-cs"/>
            </a:rPr>
            <a:t>Site suitability/compatibility  </a:t>
          </a:r>
        </a:p>
      </dgm:t>
    </dgm:pt>
    <dgm:pt modelId="{B8EF82B3-CFEC-4637-8CA6-711E128AC2F3}" type="parTrans" cxnId="{D04C2E1D-46B7-4050-8BE1-188DC18D09AC}">
      <dgm:prSet/>
      <dgm:spPr/>
      <dgm:t>
        <a:bodyPr/>
        <a:lstStyle/>
        <a:p>
          <a:endParaRPr lang="en-US"/>
        </a:p>
      </dgm:t>
    </dgm:pt>
    <dgm:pt modelId="{58DC20AA-D169-487A-AD4B-1DCFD88017F9}" type="sibTrans" cxnId="{D04C2E1D-46B7-4050-8BE1-188DC18D09AC}">
      <dgm:prSet/>
      <dgm:spPr/>
      <dgm:t>
        <a:bodyPr/>
        <a:lstStyle/>
        <a:p>
          <a:endParaRPr lang="en-US"/>
        </a:p>
      </dgm:t>
    </dgm:pt>
    <dgm:pt modelId="{9D34D8E6-991D-463F-8B00-BF4475F7073B}">
      <dgm:prSet custT="1"/>
      <dgm:spPr/>
      <dgm:t>
        <a:bodyPr/>
        <a:lstStyle/>
        <a:p>
          <a:pPr marL="228600" lvl="1" indent="-228600" algn="l" defTabSz="1066800">
            <a:lnSpc>
              <a:spcPct val="90000"/>
            </a:lnSpc>
            <a:spcBef>
              <a:spcPct val="0"/>
            </a:spcBef>
            <a:spcAft>
              <a:spcPct val="15000"/>
            </a:spcAft>
            <a:buChar char="•"/>
          </a:pPr>
          <a:r>
            <a:rPr lang="en-US" sz="2400" kern="1200" dirty="0">
              <a:solidFill>
                <a:prstClr val="black">
                  <a:hueOff val="0"/>
                  <a:satOff val="0"/>
                  <a:lumOff val="0"/>
                  <a:alphaOff val="0"/>
                </a:prstClr>
              </a:solidFill>
              <a:latin typeface="Arial Rounded MT Bold" panose="020F0704030504030204" pitchFamily="34" charset="0"/>
              <a:ea typeface="+mn-ea"/>
              <a:cs typeface="+mn-cs"/>
            </a:rPr>
            <a:t>Impact on services</a:t>
          </a:r>
        </a:p>
      </dgm:t>
    </dgm:pt>
    <dgm:pt modelId="{A43E7B0F-C92E-42DB-B8AE-771F11038B0E}" type="parTrans" cxnId="{E336F40C-B6CD-40B2-9F83-9472A38AFD5B}">
      <dgm:prSet/>
      <dgm:spPr/>
      <dgm:t>
        <a:bodyPr/>
        <a:lstStyle/>
        <a:p>
          <a:endParaRPr lang="en-US"/>
        </a:p>
      </dgm:t>
    </dgm:pt>
    <dgm:pt modelId="{B077E666-0495-4C5D-B4AB-DFBEAC4B895D}" type="sibTrans" cxnId="{E336F40C-B6CD-40B2-9F83-9472A38AFD5B}">
      <dgm:prSet/>
      <dgm:spPr/>
      <dgm:t>
        <a:bodyPr/>
        <a:lstStyle/>
        <a:p>
          <a:endParaRPr lang="en-US"/>
        </a:p>
      </dgm:t>
    </dgm:pt>
    <dgm:pt modelId="{3AFCF5B3-A33F-43B8-BDDA-4D6A082C76F3}">
      <dgm:prSet phldrT="[Text]" custT="1"/>
      <dgm:spPr/>
      <dgm:t>
        <a:bodyPr/>
        <a:lstStyle/>
        <a:p>
          <a:endParaRPr lang="en-US" sz="2400" dirty="0">
            <a:latin typeface="Arial Rounded MT Bold" panose="020F0704030504030204" pitchFamily="34" charset="0"/>
          </a:endParaRPr>
        </a:p>
      </dgm:t>
    </dgm:pt>
    <dgm:pt modelId="{A4617A66-63CA-4618-83D2-3AE97FF7F2B1}" type="parTrans" cxnId="{9B7ABCB1-D0DF-429A-8157-3F7115198D4F}">
      <dgm:prSet/>
      <dgm:spPr/>
      <dgm:t>
        <a:bodyPr/>
        <a:lstStyle/>
        <a:p>
          <a:endParaRPr lang="en-US"/>
        </a:p>
      </dgm:t>
    </dgm:pt>
    <dgm:pt modelId="{E60931C0-A371-45AB-9ED2-574BC8A64015}" type="sibTrans" cxnId="{9B7ABCB1-D0DF-429A-8157-3F7115198D4F}">
      <dgm:prSet/>
      <dgm:spPr/>
      <dgm:t>
        <a:bodyPr/>
        <a:lstStyle/>
        <a:p>
          <a:endParaRPr lang="en-US"/>
        </a:p>
      </dgm:t>
    </dgm:pt>
    <dgm:pt modelId="{FAE2C080-BFF1-4F0D-B699-212F73E8FD42}">
      <dgm:prSet custT="1"/>
      <dgm:spPr/>
      <dgm:t>
        <a:bodyPr/>
        <a:lstStyle/>
        <a:p>
          <a:endParaRPr lang="en-US" sz="2400" dirty="0">
            <a:latin typeface="Arial Rounded MT Bold" panose="020F0704030504030204" pitchFamily="34" charset="0"/>
          </a:endParaRPr>
        </a:p>
      </dgm:t>
    </dgm:pt>
    <dgm:pt modelId="{4274F9D0-EA11-4237-A574-D378ECDA4E4B}" type="parTrans" cxnId="{49A6FBA7-8EDF-4344-8E1D-8B1F1C5DAB11}">
      <dgm:prSet/>
      <dgm:spPr/>
      <dgm:t>
        <a:bodyPr/>
        <a:lstStyle/>
        <a:p>
          <a:endParaRPr lang="en-US"/>
        </a:p>
      </dgm:t>
    </dgm:pt>
    <dgm:pt modelId="{D12CC968-B5F3-47D9-899B-450EB35B410A}" type="sibTrans" cxnId="{49A6FBA7-8EDF-4344-8E1D-8B1F1C5DAB11}">
      <dgm:prSet/>
      <dgm:spPr/>
      <dgm:t>
        <a:bodyPr/>
        <a:lstStyle/>
        <a:p>
          <a:endParaRPr lang="en-US"/>
        </a:p>
      </dgm:t>
    </dgm:pt>
    <dgm:pt modelId="{48AED15F-3207-4A4D-99A7-E623E89BA2DD}">
      <dgm:prSet phldrT="[Text]" custT="1"/>
      <dgm:spPr/>
      <dgm:t>
        <a:bodyPr/>
        <a:lstStyle/>
        <a:p>
          <a:pPr marL="228600" lvl="1" indent="-228600" algn="l" defTabSz="1066800">
            <a:lnSpc>
              <a:spcPct val="90000"/>
            </a:lnSpc>
            <a:spcBef>
              <a:spcPct val="0"/>
            </a:spcBef>
            <a:spcAft>
              <a:spcPct val="15000"/>
            </a:spcAft>
            <a:buChar char="•"/>
          </a:pPr>
          <a:r>
            <a:rPr lang="en-US" sz="2400" kern="1200" dirty="0">
              <a:solidFill>
                <a:prstClr val="black">
                  <a:hueOff val="0"/>
                  <a:satOff val="0"/>
                  <a:lumOff val="0"/>
                  <a:alphaOff val="0"/>
                </a:prstClr>
              </a:solidFill>
              <a:latin typeface="Arial Rounded MT Bold" panose="020F0704030504030204" pitchFamily="34" charset="0"/>
              <a:ea typeface="+mn-ea"/>
              <a:cs typeface="+mn-cs"/>
            </a:rPr>
            <a:t>Zoning category proposed</a:t>
          </a:r>
          <a:br>
            <a:rPr lang="en-US" sz="2400" kern="1200" dirty="0">
              <a:solidFill>
                <a:prstClr val="black">
                  <a:hueOff val="0"/>
                  <a:satOff val="0"/>
                  <a:lumOff val="0"/>
                  <a:alphaOff val="0"/>
                </a:prstClr>
              </a:solidFill>
              <a:latin typeface="Arial Rounded MT Bold" panose="020F0704030504030204" pitchFamily="34" charset="0"/>
              <a:ea typeface="+mn-ea"/>
              <a:cs typeface="+mn-cs"/>
            </a:rPr>
          </a:br>
          <a:endParaRPr lang="en-US" sz="2400" kern="1200" dirty="0">
            <a:solidFill>
              <a:prstClr val="black">
                <a:hueOff val="0"/>
                <a:satOff val="0"/>
                <a:lumOff val="0"/>
                <a:alphaOff val="0"/>
              </a:prstClr>
            </a:solidFill>
            <a:latin typeface="Arial Rounded MT Bold" panose="020F0704030504030204" pitchFamily="34" charset="0"/>
            <a:ea typeface="+mn-ea"/>
            <a:cs typeface="+mn-cs"/>
          </a:endParaRPr>
        </a:p>
      </dgm:t>
    </dgm:pt>
    <dgm:pt modelId="{B8469E03-238D-451D-AF93-6156FE3FFF6E}" type="parTrans" cxnId="{0A0EF403-C9F6-4F28-A5CC-8AD391CC38C0}">
      <dgm:prSet/>
      <dgm:spPr/>
      <dgm:t>
        <a:bodyPr/>
        <a:lstStyle/>
        <a:p>
          <a:endParaRPr lang="en-US"/>
        </a:p>
      </dgm:t>
    </dgm:pt>
    <dgm:pt modelId="{4849C0A0-CF31-45CE-ABC3-01AD46991F38}" type="sibTrans" cxnId="{0A0EF403-C9F6-4F28-A5CC-8AD391CC38C0}">
      <dgm:prSet/>
      <dgm:spPr/>
      <dgm:t>
        <a:bodyPr/>
        <a:lstStyle/>
        <a:p>
          <a:endParaRPr lang="en-US"/>
        </a:p>
      </dgm:t>
    </dgm:pt>
    <dgm:pt modelId="{DBA4DC29-19DE-4BCB-8CC9-A6B7B48431EC}">
      <dgm:prSet phldrT="[Text]" custT="1"/>
      <dgm:spPr/>
      <dgm:t>
        <a:bodyPr/>
        <a:lstStyle/>
        <a:p>
          <a:pPr marL="228600" lvl="1" indent="-228600" algn="l" defTabSz="1066800">
            <a:lnSpc>
              <a:spcPct val="90000"/>
            </a:lnSpc>
            <a:spcBef>
              <a:spcPct val="0"/>
            </a:spcBef>
            <a:spcAft>
              <a:spcPct val="15000"/>
            </a:spcAft>
            <a:buChar char="•"/>
          </a:pPr>
          <a:endParaRPr lang="en-US" sz="2400" kern="1200" dirty="0">
            <a:solidFill>
              <a:prstClr val="black">
                <a:hueOff val="0"/>
                <a:satOff val="0"/>
                <a:lumOff val="0"/>
                <a:alphaOff val="0"/>
              </a:prstClr>
            </a:solidFill>
            <a:latin typeface="Arial Rounded MT Bold" panose="020F0704030504030204" pitchFamily="34" charset="0"/>
            <a:ea typeface="+mn-ea"/>
            <a:cs typeface="+mn-cs"/>
          </a:endParaRPr>
        </a:p>
      </dgm:t>
    </dgm:pt>
    <dgm:pt modelId="{74BC6CAF-937A-4DD6-99F3-913FB6E310B4}" type="parTrans" cxnId="{9EDA8BFA-E169-4BFB-A165-D9C672D41554}">
      <dgm:prSet/>
      <dgm:spPr/>
      <dgm:t>
        <a:bodyPr/>
        <a:lstStyle/>
        <a:p>
          <a:endParaRPr lang="en-US"/>
        </a:p>
      </dgm:t>
    </dgm:pt>
    <dgm:pt modelId="{B6430D7E-302B-45FD-8204-15900F8CE20C}" type="sibTrans" cxnId="{9EDA8BFA-E169-4BFB-A165-D9C672D41554}">
      <dgm:prSet/>
      <dgm:spPr/>
      <dgm:t>
        <a:bodyPr/>
        <a:lstStyle/>
        <a:p>
          <a:endParaRPr lang="en-US"/>
        </a:p>
      </dgm:t>
    </dgm:pt>
    <dgm:pt modelId="{5E622962-937A-4F63-A009-33658477BAEB}">
      <dgm:prSet custT="1"/>
      <dgm:spPr/>
      <dgm:t>
        <a:bodyPr/>
        <a:lstStyle/>
        <a:p>
          <a:pPr marL="228600" lvl="1" indent="-228600" algn="l" defTabSz="1066800">
            <a:lnSpc>
              <a:spcPct val="90000"/>
            </a:lnSpc>
            <a:spcBef>
              <a:spcPct val="0"/>
            </a:spcBef>
            <a:spcAft>
              <a:spcPct val="15000"/>
            </a:spcAft>
            <a:buChar char="•"/>
          </a:pPr>
          <a:endParaRPr lang="en-US" sz="2400" kern="1200" dirty="0">
            <a:solidFill>
              <a:prstClr val="black">
                <a:hueOff val="0"/>
                <a:satOff val="0"/>
                <a:lumOff val="0"/>
                <a:alphaOff val="0"/>
              </a:prstClr>
            </a:solidFill>
            <a:latin typeface="Arial Rounded MT Bold" panose="020F0704030504030204" pitchFamily="34" charset="0"/>
            <a:ea typeface="+mn-ea"/>
            <a:cs typeface="+mn-cs"/>
          </a:endParaRPr>
        </a:p>
      </dgm:t>
    </dgm:pt>
    <dgm:pt modelId="{E07C5191-9CD7-4D2F-951D-C57905F28432}" type="parTrans" cxnId="{D47EC0C5-5AE1-4C70-844B-36BEDB04C711}">
      <dgm:prSet/>
      <dgm:spPr/>
      <dgm:t>
        <a:bodyPr/>
        <a:lstStyle/>
        <a:p>
          <a:endParaRPr lang="en-US"/>
        </a:p>
      </dgm:t>
    </dgm:pt>
    <dgm:pt modelId="{F19E4AEC-D3AB-47EF-9DF5-925FC80F6F7E}" type="sibTrans" cxnId="{D47EC0C5-5AE1-4C70-844B-36BEDB04C711}">
      <dgm:prSet/>
      <dgm:spPr/>
      <dgm:t>
        <a:bodyPr/>
        <a:lstStyle/>
        <a:p>
          <a:endParaRPr lang="en-US"/>
        </a:p>
      </dgm:t>
    </dgm:pt>
    <dgm:pt modelId="{6CE6794D-DE2F-4598-817C-1C26A0D5D84B}" type="pres">
      <dgm:prSet presAssocID="{AF052C35-5335-46E0-A6AE-85D0C5E98A03}" presName="Name0" presStyleCnt="0">
        <dgm:presLayoutVars>
          <dgm:dir/>
          <dgm:animLvl val="lvl"/>
          <dgm:resizeHandles val="exact"/>
        </dgm:presLayoutVars>
      </dgm:prSet>
      <dgm:spPr/>
    </dgm:pt>
    <dgm:pt modelId="{9B543297-689D-4303-9B29-30384DEDCC8A}" type="pres">
      <dgm:prSet presAssocID="{2967CCC8-FE17-4ECB-8652-45861C5D3624}" presName="composite" presStyleCnt="0"/>
      <dgm:spPr/>
    </dgm:pt>
    <dgm:pt modelId="{5F0B78A1-38CF-4E9E-A291-3CE70A3EEBD7}" type="pres">
      <dgm:prSet presAssocID="{2967CCC8-FE17-4ECB-8652-45861C5D3624}" presName="parTx" presStyleLbl="alignNode1" presStyleIdx="0" presStyleCnt="2" custLinFactNeighborX="1240" custLinFactNeighborY="338">
        <dgm:presLayoutVars>
          <dgm:chMax val="0"/>
          <dgm:chPref val="0"/>
          <dgm:bulletEnabled val="1"/>
        </dgm:presLayoutVars>
      </dgm:prSet>
      <dgm:spPr/>
    </dgm:pt>
    <dgm:pt modelId="{38FED005-D377-42B7-A0F6-45030465DE56}" type="pres">
      <dgm:prSet presAssocID="{2967CCC8-FE17-4ECB-8652-45861C5D3624}" presName="desTx" presStyleLbl="alignAccFollowNode1" presStyleIdx="0" presStyleCnt="2">
        <dgm:presLayoutVars>
          <dgm:bulletEnabled val="1"/>
        </dgm:presLayoutVars>
      </dgm:prSet>
      <dgm:spPr/>
    </dgm:pt>
    <dgm:pt modelId="{5CB64741-E9CD-4AFB-BC65-4FC3C37903F3}" type="pres">
      <dgm:prSet presAssocID="{1558EAEE-8BD1-48D8-8C3D-AB1369DF6DCA}" presName="space" presStyleCnt="0"/>
      <dgm:spPr/>
    </dgm:pt>
    <dgm:pt modelId="{C0656323-2BC8-4060-89AD-0D5905330371}" type="pres">
      <dgm:prSet presAssocID="{D1185C98-BB74-4AFB-B6C4-EC4261C7D354}" presName="composite" presStyleCnt="0"/>
      <dgm:spPr/>
    </dgm:pt>
    <dgm:pt modelId="{7AD347BE-C69F-42A4-AE5F-F8C983C32B30}" type="pres">
      <dgm:prSet presAssocID="{D1185C98-BB74-4AFB-B6C4-EC4261C7D354}" presName="parTx" presStyleLbl="alignNode1" presStyleIdx="1" presStyleCnt="2">
        <dgm:presLayoutVars>
          <dgm:chMax val="0"/>
          <dgm:chPref val="0"/>
          <dgm:bulletEnabled val="1"/>
        </dgm:presLayoutVars>
      </dgm:prSet>
      <dgm:spPr/>
    </dgm:pt>
    <dgm:pt modelId="{18067C81-6D33-43D0-9B4E-5ECE48BA14C2}" type="pres">
      <dgm:prSet presAssocID="{D1185C98-BB74-4AFB-B6C4-EC4261C7D354}" presName="desTx" presStyleLbl="alignAccFollowNode1" presStyleIdx="1" presStyleCnt="2">
        <dgm:presLayoutVars>
          <dgm:bulletEnabled val="1"/>
        </dgm:presLayoutVars>
      </dgm:prSet>
      <dgm:spPr/>
    </dgm:pt>
  </dgm:ptLst>
  <dgm:cxnLst>
    <dgm:cxn modelId="{0A0EF403-C9F6-4F28-A5CC-8AD391CC38C0}" srcId="{D1185C98-BB74-4AFB-B6C4-EC4261C7D354}" destId="{48AED15F-3207-4A4D-99A7-E623E89BA2DD}" srcOrd="2" destOrd="0" parTransId="{B8469E03-238D-451D-AF93-6156FE3FFF6E}" sibTransId="{4849C0A0-CF31-45CE-ABC3-01AD46991F38}"/>
    <dgm:cxn modelId="{E336F40C-B6CD-40B2-9F83-9472A38AFD5B}" srcId="{D1185C98-BB74-4AFB-B6C4-EC4261C7D354}" destId="{9D34D8E6-991D-463F-8B00-BF4475F7073B}" srcOrd="5" destOrd="0" parTransId="{A43E7B0F-C92E-42DB-B8AE-771F11038B0E}" sibTransId="{B077E666-0495-4C5D-B4AB-DFBEAC4B895D}"/>
    <dgm:cxn modelId="{DDE18D11-8C35-4A83-AA97-D69BB3086E64}" srcId="{2967CCC8-FE17-4ECB-8652-45861C5D3624}" destId="{53ED974A-3A65-46D5-A034-AC8CF1D283AE}" srcOrd="4" destOrd="0" parTransId="{A8686BF6-25CE-40CC-93C6-6555668BD24D}" sibTransId="{8B6522F6-EC63-4388-99E6-C6FE9BA2DC9E}"/>
    <dgm:cxn modelId="{D04C2E1D-46B7-4050-8BE1-188DC18D09AC}" srcId="{D1185C98-BB74-4AFB-B6C4-EC4261C7D354}" destId="{2CF55720-9A08-4CF9-A8D0-7073E95CC269}" srcOrd="3" destOrd="0" parTransId="{B8EF82B3-CFEC-4637-8CA6-711E128AC2F3}" sibTransId="{58DC20AA-D169-487A-AD4B-1DCFD88017F9}"/>
    <dgm:cxn modelId="{C8253A1D-5D14-4A00-8CEA-2CECD5A51343}" type="presOf" srcId="{AF052C35-5335-46E0-A6AE-85D0C5E98A03}" destId="{6CE6794D-DE2F-4598-817C-1C26A0D5D84B}" srcOrd="0" destOrd="0" presId="urn:microsoft.com/office/officeart/2005/8/layout/hList1"/>
    <dgm:cxn modelId="{ECC99825-063F-4052-A142-DECF649293C6}" type="presOf" srcId="{D1185C98-BB74-4AFB-B6C4-EC4261C7D354}" destId="{7AD347BE-C69F-42A4-AE5F-F8C983C32B30}" srcOrd="0" destOrd="0" presId="urn:microsoft.com/office/officeart/2005/8/layout/hList1"/>
    <dgm:cxn modelId="{DB36BE31-B3F9-4A1D-A270-42E618291D5B}" type="presOf" srcId="{DBA4DC29-19DE-4BCB-8CC9-A6B7B48431EC}" destId="{18067C81-6D33-43D0-9B4E-5ECE48BA14C2}" srcOrd="0" destOrd="1" presId="urn:microsoft.com/office/officeart/2005/8/layout/hList1"/>
    <dgm:cxn modelId="{1DFC213F-C6B5-4AE8-A7B2-0AFD2FB1914C}" srcId="{D1185C98-BB74-4AFB-B6C4-EC4261C7D354}" destId="{75801609-2D70-40C5-AE48-590C341A751F}" srcOrd="0" destOrd="0" parTransId="{BC3B65A7-3B55-4733-941B-8F5BC359EEFD}" sibTransId="{783CC0AF-809E-43D2-91B8-CC644CCC8172}"/>
    <dgm:cxn modelId="{A485406B-955B-4737-8B51-9E2A8FF3824B}" type="presOf" srcId="{9D34D8E6-991D-463F-8B00-BF4475F7073B}" destId="{18067C81-6D33-43D0-9B4E-5ECE48BA14C2}" srcOrd="0" destOrd="5" presId="urn:microsoft.com/office/officeart/2005/8/layout/hList1"/>
    <dgm:cxn modelId="{A3E2B16B-8C98-46FC-92BD-A06A5480323E}" type="presOf" srcId="{75801609-2D70-40C5-AE48-590C341A751F}" destId="{18067C81-6D33-43D0-9B4E-5ECE48BA14C2}" srcOrd="0" destOrd="0" presId="urn:microsoft.com/office/officeart/2005/8/layout/hList1"/>
    <dgm:cxn modelId="{D1290054-C08B-4250-8C5D-D88AE19118F6}" type="presOf" srcId="{FAE2C080-BFF1-4F0D-B699-212F73E8FD42}" destId="{38FED005-D377-42B7-A0F6-45030465DE56}" srcOrd="0" destOrd="3" presId="urn:microsoft.com/office/officeart/2005/8/layout/hList1"/>
    <dgm:cxn modelId="{B86F238C-6804-46C8-98DC-2A909F707F8C}" type="presOf" srcId="{48AED15F-3207-4A4D-99A7-E623E89BA2DD}" destId="{18067C81-6D33-43D0-9B4E-5ECE48BA14C2}" srcOrd="0" destOrd="2" presId="urn:microsoft.com/office/officeart/2005/8/layout/hList1"/>
    <dgm:cxn modelId="{9AAA358D-89D5-4147-9612-538BBD5F3F32}" type="presOf" srcId="{5E622962-937A-4F63-A009-33658477BAEB}" destId="{18067C81-6D33-43D0-9B4E-5ECE48BA14C2}" srcOrd="0" destOrd="4" presId="urn:microsoft.com/office/officeart/2005/8/layout/hList1"/>
    <dgm:cxn modelId="{C7EB1194-1052-423C-82A2-B3A91F7C57C7}" type="presOf" srcId="{CAB31698-DBB4-4F64-B591-B577F3BF6507}" destId="{38FED005-D377-42B7-A0F6-45030465DE56}" srcOrd="0" destOrd="2" presId="urn:microsoft.com/office/officeart/2005/8/layout/hList1"/>
    <dgm:cxn modelId="{CB99E6A4-001F-4D40-87E1-B22316095B27}" type="presOf" srcId="{53ED974A-3A65-46D5-A034-AC8CF1D283AE}" destId="{38FED005-D377-42B7-A0F6-45030465DE56}" srcOrd="0" destOrd="4" presId="urn:microsoft.com/office/officeart/2005/8/layout/hList1"/>
    <dgm:cxn modelId="{49A6FBA7-8EDF-4344-8E1D-8B1F1C5DAB11}" srcId="{2967CCC8-FE17-4ECB-8652-45861C5D3624}" destId="{FAE2C080-BFF1-4F0D-B699-212F73E8FD42}" srcOrd="3" destOrd="0" parTransId="{4274F9D0-EA11-4237-A574-D378ECDA4E4B}" sibTransId="{D12CC968-B5F3-47D9-899B-450EB35B410A}"/>
    <dgm:cxn modelId="{0F6B7FAF-95F6-48B9-8C93-125A788FE12B}" type="presOf" srcId="{700D284F-031C-48DD-8588-BF681635CC09}" destId="{38FED005-D377-42B7-A0F6-45030465DE56}" srcOrd="0" destOrd="0" presId="urn:microsoft.com/office/officeart/2005/8/layout/hList1"/>
    <dgm:cxn modelId="{9B7ABCB1-D0DF-429A-8157-3F7115198D4F}" srcId="{2967CCC8-FE17-4ECB-8652-45861C5D3624}" destId="{3AFCF5B3-A33F-43B8-BDDA-4D6A082C76F3}" srcOrd="1" destOrd="0" parTransId="{A4617A66-63CA-4618-83D2-3AE97FF7F2B1}" sibTransId="{E60931C0-A371-45AB-9ED2-574BC8A64015}"/>
    <dgm:cxn modelId="{D47EC0C5-5AE1-4C70-844B-36BEDB04C711}" srcId="{D1185C98-BB74-4AFB-B6C4-EC4261C7D354}" destId="{5E622962-937A-4F63-A009-33658477BAEB}" srcOrd="4" destOrd="0" parTransId="{E07C5191-9CD7-4D2F-951D-C57905F28432}" sibTransId="{F19E4AEC-D3AB-47EF-9DF5-925FC80F6F7E}"/>
    <dgm:cxn modelId="{DC002DCC-1D68-4E81-9BBC-BFCDBBEA1E06}" type="presOf" srcId="{3AFCF5B3-A33F-43B8-BDDA-4D6A082C76F3}" destId="{38FED005-D377-42B7-A0F6-45030465DE56}" srcOrd="0" destOrd="1" presId="urn:microsoft.com/office/officeart/2005/8/layout/hList1"/>
    <dgm:cxn modelId="{96FFD2CE-670A-438A-8DF9-640E9FDF04DE}" type="presOf" srcId="{2CF55720-9A08-4CF9-A8D0-7073E95CC269}" destId="{18067C81-6D33-43D0-9B4E-5ECE48BA14C2}" srcOrd="0" destOrd="3" presId="urn:microsoft.com/office/officeart/2005/8/layout/hList1"/>
    <dgm:cxn modelId="{98312AD6-E2A4-419B-8619-411FCB574152}" srcId="{AF052C35-5335-46E0-A6AE-85D0C5E98A03}" destId="{D1185C98-BB74-4AFB-B6C4-EC4261C7D354}" srcOrd="1" destOrd="0" parTransId="{9DB42DBD-CB26-44AE-966D-6CD207E1839C}" sibTransId="{4A9AEDD3-22F4-4FED-A263-017287D16E2E}"/>
    <dgm:cxn modelId="{F596D4DF-B95C-441C-8A33-C09B3AF15203}" srcId="{AF052C35-5335-46E0-A6AE-85D0C5E98A03}" destId="{2967CCC8-FE17-4ECB-8652-45861C5D3624}" srcOrd="0" destOrd="0" parTransId="{E3534EB5-E973-4A9A-98D8-8ACAEB43A912}" sibTransId="{1558EAEE-8BD1-48D8-8C3D-AB1369DF6DCA}"/>
    <dgm:cxn modelId="{7DD1F8ED-3A37-481B-8CB1-9BA04E4F1325}" srcId="{2967CCC8-FE17-4ECB-8652-45861C5D3624}" destId="{CAB31698-DBB4-4F64-B591-B577F3BF6507}" srcOrd="2" destOrd="0" parTransId="{B5F2DA37-C895-493C-9D77-165095A7DB58}" sibTransId="{B874B180-C127-4C02-82D6-1EFDE877042D}"/>
    <dgm:cxn modelId="{13A3CEEE-9894-4B75-962C-F168675473AB}" type="presOf" srcId="{2967CCC8-FE17-4ECB-8652-45861C5D3624}" destId="{5F0B78A1-38CF-4E9E-A291-3CE70A3EEBD7}" srcOrd="0" destOrd="0" presId="urn:microsoft.com/office/officeart/2005/8/layout/hList1"/>
    <dgm:cxn modelId="{9EDA8BFA-E169-4BFB-A165-D9C672D41554}" srcId="{D1185C98-BB74-4AFB-B6C4-EC4261C7D354}" destId="{DBA4DC29-19DE-4BCB-8CC9-A6B7B48431EC}" srcOrd="1" destOrd="0" parTransId="{74BC6CAF-937A-4DD6-99F3-913FB6E310B4}" sibTransId="{B6430D7E-302B-45FD-8204-15900F8CE20C}"/>
    <dgm:cxn modelId="{3D96BFFD-4A9C-48DA-8ADE-3F57629D449E}" srcId="{2967CCC8-FE17-4ECB-8652-45861C5D3624}" destId="{700D284F-031C-48DD-8588-BF681635CC09}" srcOrd="0" destOrd="0" parTransId="{92F5CC42-3A42-4377-BC20-50D978028951}" sibTransId="{3A4EAC44-CA0D-47AB-9727-F51B3634036B}"/>
    <dgm:cxn modelId="{ABDF1652-4F7B-4BD0-B585-33BE3D8C0359}" type="presParOf" srcId="{6CE6794D-DE2F-4598-817C-1C26A0D5D84B}" destId="{9B543297-689D-4303-9B29-30384DEDCC8A}" srcOrd="0" destOrd="0" presId="urn:microsoft.com/office/officeart/2005/8/layout/hList1"/>
    <dgm:cxn modelId="{A4F57988-D924-48E2-8896-BD1C54FC99E9}" type="presParOf" srcId="{9B543297-689D-4303-9B29-30384DEDCC8A}" destId="{5F0B78A1-38CF-4E9E-A291-3CE70A3EEBD7}" srcOrd="0" destOrd="0" presId="urn:microsoft.com/office/officeart/2005/8/layout/hList1"/>
    <dgm:cxn modelId="{DAA27334-81D2-4AE0-856D-C8245811FD64}" type="presParOf" srcId="{9B543297-689D-4303-9B29-30384DEDCC8A}" destId="{38FED005-D377-42B7-A0F6-45030465DE56}" srcOrd="1" destOrd="0" presId="urn:microsoft.com/office/officeart/2005/8/layout/hList1"/>
    <dgm:cxn modelId="{94A89642-46B3-4D59-A98C-AD8C7806D4E5}" type="presParOf" srcId="{6CE6794D-DE2F-4598-817C-1C26A0D5D84B}" destId="{5CB64741-E9CD-4AFB-BC65-4FC3C37903F3}" srcOrd="1" destOrd="0" presId="urn:microsoft.com/office/officeart/2005/8/layout/hList1"/>
    <dgm:cxn modelId="{B978B2DA-AD8F-41AC-803F-A443ACF8905D}" type="presParOf" srcId="{6CE6794D-DE2F-4598-817C-1C26A0D5D84B}" destId="{C0656323-2BC8-4060-89AD-0D5905330371}" srcOrd="2" destOrd="0" presId="urn:microsoft.com/office/officeart/2005/8/layout/hList1"/>
    <dgm:cxn modelId="{93D1DF09-7132-4CDB-AEB3-14B4A416B4F3}" type="presParOf" srcId="{C0656323-2BC8-4060-89AD-0D5905330371}" destId="{7AD347BE-C69F-42A4-AE5F-F8C983C32B30}" srcOrd="0" destOrd="0" presId="urn:microsoft.com/office/officeart/2005/8/layout/hList1"/>
    <dgm:cxn modelId="{ABA4059F-D2E9-4326-B043-29D22DB6A80F}" type="presParOf" srcId="{C0656323-2BC8-4060-89AD-0D5905330371}" destId="{18067C81-6D33-43D0-9B4E-5ECE48BA14C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F052C35-5335-46E0-A6AE-85D0C5E98A0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2967CCC8-FE17-4ECB-8652-45861C5D3624}">
      <dgm:prSet phldrT="[Text]" custT="1"/>
      <dgm:spPr/>
      <dgm:t>
        <a:bodyPr/>
        <a:lstStyle/>
        <a:p>
          <a:r>
            <a:rPr lang="en-US" sz="2800" dirty="0">
              <a:solidFill>
                <a:schemeClr val="bg1"/>
              </a:solidFill>
              <a:latin typeface="Arial Rounded MT Bold" panose="020F0704030504030204" pitchFamily="34" charset="0"/>
            </a:rPr>
            <a:t>Issues decided at previous step</a:t>
          </a:r>
        </a:p>
      </dgm:t>
    </dgm:pt>
    <dgm:pt modelId="{E3534EB5-E973-4A9A-98D8-8ACAEB43A912}" type="parTrans" cxnId="{F596D4DF-B95C-441C-8A33-C09B3AF15203}">
      <dgm:prSet/>
      <dgm:spPr/>
      <dgm:t>
        <a:bodyPr/>
        <a:lstStyle/>
        <a:p>
          <a:endParaRPr lang="en-US"/>
        </a:p>
      </dgm:t>
    </dgm:pt>
    <dgm:pt modelId="{1558EAEE-8BD1-48D8-8C3D-AB1369DF6DCA}" type="sibTrans" cxnId="{F596D4DF-B95C-441C-8A33-C09B3AF15203}">
      <dgm:prSet/>
      <dgm:spPr/>
      <dgm:t>
        <a:bodyPr/>
        <a:lstStyle/>
        <a:p>
          <a:endParaRPr lang="en-US"/>
        </a:p>
      </dgm:t>
    </dgm:pt>
    <dgm:pt modelId="{700D284F-031C-48DD-8588-BF681635CC09}">
      <dgm:prSet phldrT="[Text]" custT="1"/>
      <dgm:spPr/>
      <dgm:t>
        <a:bodyPr/>
        <a:lstStyle/>
        <a:p>
          <a:r>
            <a:rPr lang="en-US" sz="2000" dirty="0">
              <a:latin typeface="Arial Rounded MT Bold" panose="020F0704030504030204" pitchFamily="34" charset="0"/>
            </a:rPr>
            <a:t>Consistency with the Comprehensive Plan</a:t>
          </a:r>
        </a:p>
      </dgm:t>
    </dgm:pt>
    <dgm:pt modelId="{92F5CC42-3A42-4377-BC20-50D978028951}" type="parTrans" cxnId="{3D96BFFD-4A9C-48DA-8ADE-3F57629D449E}">
      <dgm:prSet/>
      <dgm:spPr/>
      <dgm:t>
        <a:bodyPr/>
        <a:lstStyle/>
        <a:p>
          <a:endParaRPr lang="en-US"/>
        </a:p>
      </dgm:t>
    </dgm:pt>
    <dgm:pt modelId="{3A4EAC44-CA0D-47AB-9727-F51B3634036B}" type="sibTrans" cxnId="{3D96BFFD-4A9C-48DA-8ADE-3F57629D449E}">
      <dgm:prSet/>
      <dgm:spPr/>
      <dgm:t>
        <a:bodyPr/>
        <a:lstStyle/>
        <a:p>
          <a:endParaRPr lang="en-US"/>
        </a:p>
      </dgm:t>
    </dgm:pt>
    <dgm:pt modelId="{D1185C98-BB74-4AFB-B6C4-EC4261C7D354}">
      <dgm:prSet phldrT="[Text]" custT="1"/>
      <dgm:spPr/>
      <dgm:t>
        <a:bodyPr/>
        <a:lstStyle/>
        <a:p>
          <a:r>
            <a:rPr lang="en-US" sz="2800" dirty="0">
              <a:latin typeface="Arial Rounded MT Bold" panose="020F0704030504030204" pitchFamily="34" charset="0"/>
            </a:rPr>
            <a:t>Issues on the Table</a:t>
          </a:r>
        </a:p>
      </dgm:t>
    </dgm:pt>
    <dgm:pt modelId="{9DB42DBD-CB26-44AE-966D-6CD207E1839C}" type="parTrans" cxnId="{98312AD6-E2A4-419B-8619-411FCB574152}">
      <dgm:prSet/>
      <dgm:spPr/>
      <dgm:t>
        <a:bodyPr/>
        <a:lstStyle/>
        <a:p>
          <a:endParaRPr lang="en-US"/>
        </a:p>
      </dgm:t>
    </dgm:pt>
    <dgm:pt modelId="{4A9AEDD3-22F4-4FED-A263-017287D16E2E}" type="sibTrans" cxnId="{98312AD6-E2A4-419B-8619-411FCB574152}">
      <dgm:prSet/>
      <dgm:spPr/>
      <dgm:t>
        <a:bodyPr/>
        <a:lstStyle/>
        <a:p>
          <a:endParaRPr lang="en-US"/>
        </a:p>
      </dgm:t>
    </dgm:pt>
    <dgm:pt modelId="{75801609-2D70-40C5-AE48-590C341A751F}">
      <dgm:prSet phldrT="[Text]" custT="1"/>
      <dgm:spPr/>
      <dgm:t>
        <a:bodyPr/>
        <a:lstStyle/>
        <a:p>
          <a:pPr marL="228600" lvl="1" indent="-228600" algn="l" defTabSz="1066800">
            <a:lnSpc>
              <a:spcPct val="90000"/>
            </a:lnSpc>
            <a:spcBef>
              <a:spcPct val="0"/>
            </a:spcBef>
            <a:spcAft>
              <a:spcPct val="15000"/>
            </a:spcAft>
            <a:buChar char="•"/>
          </a:pPr>
          <a:r>
            <a:rPr lang="en-US" sz="2000" kern="1200" dirty="0">
              <a:latin typeface="Arial Rounded MT Bold" panose="020F0704030504030204" pitchFamily="34" charset="0"/>
            </a:rPr>
            <a:t>Use allowed by zoning ordinance</a:t>
          </a:r>
          <a:endParaRPr lang="en-US" sz="2000" kern="1200" dirty="0">
            <a:solidFill>
              <a:prstClr val="black">
                <a:hueOff val="0"/>
                <a:satOff val="0"/>
                <a:lumOff val="0"/>
                <a:alphaOff val="0"/>
              </a:prstClr>
            </a:solidFill>
            <a:latin typeface="Arial Rounded MT Bold" panose="020F0704030504030204" pitchFamily="34" charset="0"/>
            <a:ea typeface="+mn-ea"/>
            <a:cs typeface="+mn-cs"/>
          </a:endParaRPr>
        </a:p>
      </dgm:t>
    </dgm:pt>
    <dgm:pt modelId="{BC3B65A7-3B55-4733-941B-8F5BC359EEFD}" type="parTrans" cxnId="{1DFC213F-C6B5-4AE8-A7B2-0AFD2FB1914C}">
      <dgm:prSet/>
      <dgm:spPr/>
      <dgm:t>
        <a:bodyPr/>
        <a:lstStyle/>
        <a:p>
          <a:endParaRPr lang="en-US"/>
        </a:p>
      </dgm:t>
    </dgm:pt>
    <dgm:pt modelId="{783CC0AF-809E-43D2-91B8-CC644CCC8172}" type="sibTrans" cxnId="{1DFC213F-C6B5-4AE8-A7B2-0AFD2FB1914C}">
      <dgm:prSet/>
      <dgm:spPr/>
      <dgm:t>
        <a:bodyPr/>
        <a:lstStyle/>
        <a:p>
          <a:endParaRPr lang="en-US"/>
        </a:p>
      </dgm:t>
    </dgm:pt>
    <dgm:pt modelId="{A8155048-FC77-4D8F-8A00-3652FBAFD33A}">
      <dgm:prSet custT="1"/>
      <dgm:spPr/>
      <dgm:t>
        <a:bodyPr/>
        <a:lstStyle/>
        <a:p>
          <a:r>
            <a:rPr lang="en-US" sz="2000">
              <a:latin typeface="Arial Rounded MT Bold" panose="020F0704030504030204" pitchFamily="34" charset="0"/>
            </a:rPr>
            <a:t>Allowance for use in the District</a:t>
          </a:r>
          <a:endParaRPr lang="en-US" sz="2000" dirty="0">
            <a:latin typeface="Arial Rounded MT Bold" panose="020F0704030504030204" pitchFamily="34" charset="0"/>
          </a:endParaRPr>
        </a:p>
      </dgm:t>
    </dgm:pt>
    <dgm:pt modelId="{7D4BCB85-7C2D-4F79-9127-BD79A17179F7}" type="parTrans" cxnId="{300561FE-F537-49E2-B002-A37BD70D0A43}">
      <dgm:prSet/>
      <dgm:spPr/>
      <dgm:t>
        <a:bodyPr/>
        <a:lstStyle/>
        <a:p>
          <a:endParaRPr lang="en-US"/>
        </a:p>
      </dgm:t>
    </dgm:pt>
    <dgm:pt modelId="{A57895C2-3F49-4C0D-8A6D-9C4945398025}" type="sibTrans" cxnId="{300561FE-F537-49E2-B002-A37BD70D0A43}">
      <dgm:prSet/>
      <dgm:spPr/>
      <dgm:t>
        <a:bodyPr/>
        <a:lstStyle/>
        <a:p>
          <a:endParaRPr lang="en-US"/>
        </a:p>
      </dgm:t>
    </dgm:pt>
    <dgm:pt modelId="{6D913395-8A9B-4690-A6FC-F9E2DADB6E03}">
      <dgm:prSet custT="1"/>
      <dgm:spPr/>
      <dgm:t>
        <a:bodyPr/>
        <a:lstStyle/>
        <a:p>
          <a:r>
            <a:rPr lang="en-US" sz="2000">
              <a:latin typeface="Arial Rounded MT Bold" panose="020F0704030504030204" pitchFamily="34" charset="0"/>
            </a:rPr>
            <a:t>Standards to be used in evaluating the use </a:t>
          </a:r>
          <a:endParaRPr lang="en-US" sz="2000" dirty="0">
            <a:latin typeface="Arial Rounded MT Bold" panose="020F0704030504030204" pitchFamily="34" charset="0"/>
          </a:endParaRPr>
        </a:p>
      </dgm:t>
    </dgm:pt>
    <dgm:pt modelId="{61B8B6DF-B28B-4C55-B338-32FA445D31AB}" type="parTrans" cxnId="{2001ED45-B8E7-4A2D-A34A-B1C08BFF9D23}">
      <dgm:prSet/>
      <dgm:spPr/>
      <dgm:t>
        <a:bodyPr/>
        <a:lstStyle/>
        <a:p>
          <a:endParaRPr lang="en-US"/>
        </a:p>
      </dgm:t>
    </dgm:pt>
    <dgm:pt modelId="{76164919-FAB0-4550-B15A-AE35188A571E}" type="sibTrans" cxnId="{2001ED45-B8E7-4A2D-A34A-B1C08BFF9D23}">
      <dgm:prSet/>
      <dgm:spPr/>
      <dgm:t>
        <a:bodyPr/>
        <a:lstStyle/>
        <a:p>
          <a:endParaRPr lang="en-US"/>
        </a:p>
      </dgm:t>
    </dgm:pt>
    <dgm:pt modelId="{0F710013-3487-4932-84C9-ED793FB507A7}">
      <dgm:prSet custT="1"/>
      <dgm:spPr/>
      <dgm:t>
        <a:bodyPr/>
        <a:lstStyle/>
        <a:p>
          <a:r>
            <a:rPr lang="en-US" sz="2000">
              <a:latin typeface="Arial Rounded MT Bold" panose="020F0704030504030204" pitchFamily="34" charset="0"/>
            </a:rPr>
            <a:t>Density</a:t>
          </a:r>
          <a:endParaRPr lang="en-US" sz="2000" dirty="0">
            <a:latin typeface="Arial Rounded MT Bold" panose="020F0704030504030204" pitchFamily="34" charset="0"/>
          </a:endParaRPr>
        </a:p>
      </dgm:t>
    </dgm:pt>
    <dgm:pt modelId="{B96BE9A3-F59E-45AE-A4BD-2A42DB571BAA}" type="parTrans" cxnId="{59FBDA65-20D7-470C-8C52-44AED4E90E71}">
      <dgm:prSet/>
      <dgm:spPr/>
      <dgm:t>
        <a:bodyPr/>
        <a:lstStyle/>
        <a:p>
          <a:endParaRPr lang="en-US"/>
        </a:p>
      </dgm:t>
    </dgm:pt>
    <dgm:pt modelId="{0AB3FEB6-C273-4613-BA49-32A95D142557}" type="sibTrans" cxnId="{59FBDA65-20D7-470C-8C52-44AED4E90E71}">
      <dgm:prSet/>
      <dgm:spPr/>
      <dgm:t>
        <a:bodyPr/>
        <a:lstStyle/>
        <a:p>
          <a:endParaRPr lang="en-US"/>
        </a:p>
      </dgm:t>
    </dgm:pt>
    <dgm:pt modelId="{27A41C47-B929-47F6-8FE1-5FA2305671D2}">
      <dgm:prSet custT="1"/>
      <dgm:spPr/>
      <dgm:t>
        <a:bodyPr/>
        <a:lstStyle/>
        <a:p>
          <a:r>
            <a:rPr lang="en-US" sz="2000">
              <a:latin typeface="Arial Rounded MT Bold" panose="020F0704030504030204" pitchFamily="34" charset="0"/>
            </a:rPr>
            <a:t>Setbacks</a:t>
          </a:r>
          <a:endParaRPr lang="en-US" sz="2000" dirty="0">
            <a:latin typeface="Arial Rounded MT Bold" panose="020F0704030504030204" pitchFamily="34" charset="0"/>
          </a:endParaRPr>
        </a:p>
      </dgm:t>
    </dgm:pt>
    <dgm:pt modelId="{BB65B07F-AC5E-4690-8AFC-D19448AC777F}" type="parTrans" cxnId="{232D6D90-B61B-4FAA-A7B7-5E1FD41E88BB}">
      <dgm:prSet/>
      <dgm:spPr/>
      <dgm:t>
        <a:bodyPr/>
        <a:lstStyle/>
        <a:p>
          <a:endParaRPr lang="en-US"/>
        </a:p>
      </dgm:t>
    </dgm:pt>
    <dgm:pt modelId="{7777F0D5-0BC4-4F08-8638-92BA9770FCC1}" type="sibTrans" cxnId="{232D6D90-B61B-4FAA-A7B7-5E1FD41E88BB}">
      <dgm:prSet/>
      <dgm:spPr/>
      <dgm:t>
        <a:bodyPr/>
        <a:lstStyle/>
        <a:p>
          <a:endParaRPr lang="en-US"/>
        </a:p>
      </dgm:t>
    </dgm:pt>
    <dgm:pt modelId="{25185964-4C45-42D9-9342-E9E8BEA9504D}">
      <dgm:prSet custT="1"/>
      <dgm:spPr/>
      <dgm:t>
        <a:bodyPr/>
        <a:lstStyle/>
        <a:p>
          <a:r>
            <a:rPr lang="en-US" sz="2000">
              <a:latin typeface="Arial Rounded MT Bold" panose="020F0704030504030204" pitchFamily="34" charset="0"/>
            </a:rPr>
            <a:t>Height limits</a:t>
          </a:r>
          <a:endParaRPr lang="en-US" sz="2000" dirty="0">
            <a:latin typeface="Arial Rounded MT Bold" panose="020F0704030504030204" pitchFamily="34" charset="0"/>
          </a:endParaRPr>
        </a:p>
      </dgm:t>
    </dgm:pt>
    <dgm:pt modelId="{CADB38FE-2A87-450C-831E-9D984E33A14F}" type="parTrans" cxnId="{C2295A62-1BBE-4279-AFD0-735B54840EBF}">
      <dgm:prSet/>
      <dgm:spPr/>
      <dgm:t>
        <a:bodyPr/>
        <a:lstStyle/>
        <a:p>
          <a:endParaRPr lang="en-US"/>
        </a:p>
      </dgm:t>
    </dgm:pt>
    <dgm:pt modelId="{C841A9C6-CD81-483C-B0E8-DD3747FD2C49}" type="sibTrans" cxnId="{C2295A62-1BBE-4279-AFD0-735B54840EBF}">
      <dgm:prSet/>
      <dgm:spPr/>
      <dgm:t>
        <a:bodyPr/>
        <a:lstStyle/>
        <a:p>
          <a:endParaRPr lang="en-US"/>
        </a:p>
      </dgm:t>
    </dgm:pt>
    <dgm:pt modelId="{B292C699-24D4-412C-9831-F5784FF27F7B}">
      <dgm:prSet custT="1"/>
      <dgm:spPr/>
      <dgm:t>
        <a:bodyPr/>
        <a:lstStyle/>
        <a:p>
          <a:r>
            <a:rPr lang="en-US" sz="2000">
              <a:latin typeface="Arial Rounded MT Bold" panose="020F0704030504030204" pitchFamily="34" charset="0"/>
            </a:rPr>
            <a:t>Parking requirements</a:t>
          </a:r>
          <a:endParaRPr lang="en-US" sz="2000" dirty="0">
            <a:latin typeface="Arial Rounded MT Bold" panose="020F0704030504030204" pitchFamily="34" charset="0"/>
          </a:endParaRPr>
        </a:p>
      </dgm:t>
    </dgm:pt>
    <dgm:pt modelId="{F0F66A15-F98B-4CC6-B3FE-9AC33F0A1323}" type="parTrans" cxnId="{8027A979-73EE-4AF2-86CF-659D00DCBFAA}">
      <dgm:prSet/>
      <dgm:spPr/>
      <dgm:t>
        <a:bodyPr/>
        <a:lstStyle/>
        <a:p>
          <a:endParaRPr lang="en-US"/>
        </a:p>
      </dgm:t>
    </dgm:pt>
    <dgm:pt modelId="{CE58B24B-1BD6-42F8-8D0D-59E5B4AB733F}" type="sibTrans" cxnId="{8027A979-73EE-4AF2-86CF-659D00DCBFAA}">
      <dgm:prSet/>
      <dgm:spPr/>
      <dgm:t>
        <a:bodyPr/>
        <a:lstStyle/>
        <a:p>
          <a:endParaRPr lang="en-US"/>
        </a:p>
      </dgm:t>
    </dgm:pt>
    <dgm:pt modelId="{9355A8B8-7C9E-44FC-A1F0-1C061C8C0EB9}">
      <dgm:prSet custT="1"/>
      <dgm:spPr/>
      <dgm:t>
        <a:bodyPr/>
        <a:lstStyle/>
        <a:p>
          <a:r>
            <a:rPr lang="en-US" sz="2000" dirty="0">
              <a:latin typeface="Arial Rounded MT Bold" panose="020F0704030504030204" pitchFamily="34" charset="0"/>
            </a:rPr>
            <a:t>Landscaping requirements</a:t>
          </a:r>
        </a:p>
      </dgm:t>
    </dgm:pt>
    <dgm:pt modelId="{F1D1D418-0E5B-49CB-B7C3-1CC047A867BB}" type="parTrans" cxnId="{1D5692EA-25E3-4E52-958F-5A081E967C0B}">
      <dgm:prSet/>
      <dgm:spPr/>
      <dgm:t>
        <a:bodyPr/>
        <a:lstStyle/>
        <a:p>
          <a:endParaRPr lang="en-US"/>
        </a:p>
      </dgm:t>
    </dgm:pt>
    <dgm:pt modelId="{AAA3EA25-BDFC-4D17-887B-12E3227A3BC8}" type="sibTrans" cxnId="{1D5692EA-25E3-4E52-958F-5A081E967C0B}">
      <dgm:prSet/>
      <dgm:spPr/>
      <dgm:t>
        <a:bodyPr/>
        <a:lstStyle/>
        <a:p>
          <a:endParaRPr lang="en-US"/>
        </a:p>
      </dgm:t>
    </dgm:pt>
    <dgm:pt modelId="{34D4B93A-A7F1-42C8-8987-37AADECBC64C}">
      <dgm:prSet custT="1"/>
      <dgm:spPr/>
      <dgm:t>
        <a:bodyPr/>
        <a:lstStyle/>
        <a:p>
          <a:pPr marL="228600" lvl="1" indent="-228600" algn="l" defTabSz="1066800">
            <a:lnSpc>
              <a:spcPct val="90000"/>
            </a:lnSpc>
            <a:spcBef>
              <a:spcPct val="0"/>
            </a:spcBef>
            <a:spcAft>
              <a:spcPct val="15000"/>
            </a:spcAft>
            <a:buChar char="•"/>
          </a:pPr>
          <a:r>
            <a:rPr lang="en-US" sz="2000" dirty="0">
              <a:latin typeface="Arial Rounded MT Bold" panose="020F0704030504030204" pitchFamily="34" charset="0"/>
            </a:rPr>
            <a:t>Compliance with specific standards for use</a:t>
          </a:r>
        </a:p>
      </dgm:t>
    </dgm:pt>
    <dgm:pt modelId="{9238F107-A440-487E-9615-5853DB4735E3}" type="parTrans" cxnId="{A20ED253-B215-419A-9B1F-023F7DB49823}">
      <dgm:prSet/>
      <dgm:spPr/>
      <dgm:t>
        <a:bodyPr/>
        <a:lstStyle/>
        <a:p>
          <a:endParaRPr lang="en-US"/>
        </a:p>
      </dgm:t>
    </dgm:pt>
    <dgm:pt modelId="{BB73F862-280C-42E3-BACC-F41B7647C603}" type="sibTrans" cxnId="{A20ED253-B215-419A-9B1F-023F7DB49823}">
      <dgm:prSet/>
      <dgm:spPr/>
      <dgm:t>
        <a:bodyPr/>
        <a:lstStyle/>
        <a:p>
          <a:endParaRPr lang="en-US"/>
        </a:p>
      </dgm:t>
    </dgm:pt>
    <dgm:pt modelId="{3FD7870B-F133-4DEE-8BA7-D2306DCC4E5F}">
      <dgm:prSet custT="1"/>
      <dgm:spPr/>
      <dgm:t>
        <a:bodyPr/>
        <a:lstStyle/>
        <a:p>
          <a:pPr marL="228600" lvl="1" indent="-228600" algn="l" defTabSz="1066800">
            <a:lnSpc>
              <a:spcPct val="90000"/>
            </a:lnSpc>
            <a:spcBef>
              <a:spcPct val="0"/>
            </a:spcBef>
            <a:spcAft>
              <a:spcPct val="15000"/>
            </a:spcAft>
            <a:buChar char="•"/>
          </a:pPr>
          <a:r>
            <a:rPr lang="en-US" sz="2000" dirty="0">
              <a:latin typeface="Arial Rounded MT Bold" panose="020F0704030504030204" pitchFamily="34" charset="0"/>
            </a:rPr>
            <a:t>Suitability of property for use</a:t>
          </a:r>
        </a:p>
      </dgm:t>
    </dgm:pt>
    <dgm:pt modelId="{917D8D92-C681-4803-AAE7-566ADF98ADEE}" type="parTrans" cxnId="{E62D11D0-6369-4263-86F7-740C8A719566}">
      <dgm:prSet/>
      <dgm:spPr/>
      <dgm:t>
        <a:bodyPr/>
        <a:lstStyle/>
        <a:p>
          <a:endParaRPr lang="en-US"/>
        </a:p>
      </dgm:t>
    </dgm:pt>
    <dgm:pt modelId="{9E8D1120-3A3D-4C58-8545-B94035CA65B7}" type="sibTrans" cxnId="{E62D11D0-6369-4263-86F7-740C8A719566}">
      <dgm:prSet/>
      <dgm:spPr/>
      <dgm:t>
        <a:bodyPr/>
        <a:lstStyle/>
        <a:p>
          <a:endParaRPr lang="en-US"/>
        </a:p>
      </dgm:t>
    </dgm:pt>
    <dgm:pt modelId="{BA0BCEF7-49C5-4ED4-A6A3-1A80C2B665ED}">
      <dgm:prSet custT="1"/>
      <dgm:spPr/>
      <dgm:t>
        <a:bodyPr/>
        <a:lstStyle/>
        <a:p>
          <a:pPr marL="228600" lvl="1" indent="-228600" algn="l" defTabSz="1066800">
            <a:lnSpc>
              <a:spcPct val="90000"/>
            </a:lnSpc>
            <a:spcBef>
              <a:spcPct val="0"/>
            </a:spcBef>
            <a:spcAft>
              <a:spcPct val="15000"/>
            </a:spcAft>
            <a:buChar char="•"/>
          </a:pPr>
          <a:r>
            <a:rPr lang="en-US" sz="2000" dirty="0">
              <a:latin typeface="Arial Rounded MT Bold" panose="020F0704030504030204" pitchFamily="34" charset="0"/>
            </a:rPr>
            <a:t>Conditions </a:t>
          </a:r>
        </a:p>
      </dgm:t>
    </dgm:pt>
    <dgm:pt modelId="{EB9CFAF4-CECB-4E0D-AA5E-C0F53A1A0587}" type="parTrans" cxnId="{AE69684F-C3A9-49D6-98F3-D813A58C84AE}">
      <dgm:prSet/>
      <dgm:spPr/>
      <dgm:t>
        <a:bodyPr/>
        <a:lstStyle/>
        <a:p>
          <a:endParaRPr lang="en-US"/>
        </a:p>
      </dgm:t>
    </dgm:pt>
    <dgm:pt modelId="{921B1DB6-1BE8-4D02-90E1-333FDF07C22E}" type="sibTrans" cxnId="{AE69684F-C3A9-49D6-98F3-D813A58C84AE}">
      <dgm:prSet/>
      <dgm:spPr/>
      <dgm:t>
        <a:bodyPr/>
        <a:lstStyle/>
        <a:p>
          <a:endParaRPr lang="en-US"/>
        </a:p>
      </dgm:t>
    </dgm:pt>
    <dgm:pt modelId="{6CE6794D-DE2F-4598-817C-1C26A0D5D84B}" type="pres">
      <dgm:prSet presAssocID="{AF052C35-5335-46E0-A6AE-85D0C5E98A03}" presName="Name0" presStyleCnt="0">
        <dgm:presLayoutVars>
          <dgm:dir/>
          <dgm:animLvl val="lvl"/>
          <dgm:resizeHandles val="exact"/>
        </dgm:presLayoutVars>
      </dgm:prSet>
      <dgm:spPr/>
    </dgm:pt>
    <dgm:pt modelId="{9B543297-689D-4303-9B29-30384DEDCC8A}" type="pres">
      <dgm:prSet presAssocID="{2967CCC8-FE17-4ECB-8652-45861C5D3624}" presName="composite" presStyleCnt="0"/>
      <dgm:spPr/>
    </dgm:pt>
    <dgm:pt modelId="{5F0B78A1-38CF-4E9E-A291-3CE70A3EEBD7}" type="pres">
      <dgm:prSet presAssocID="{2967CCC8-FE17-4ECB-8652-45861C5D3624}" presName="parTx" presStyleLbl="alignNode1" presStyleIdx="0" presStyleCnt="2" custLinFactNeighborX="1240" custLinFactNeighborY="338">
        <dgm:presLayoutVars>
          <dgm:chMax val="0"/>
          <dgm:chPref val="0"/>
          <dgm:bulletEnabled val="1"/>
        </dgm:presLayoutVars>
      </dgm:prSet>
      <dgm:spPr/>
    </dgm:pt>
    <dgm:pt modelId="{38FED005-D377-42B7-A0F6-45030465DE56}" type="pres">
      <dgm:prSet presAssocID="{2967CCC8-FE17-4ECB-8652-45861C5D3624}" presName="desTx" presStyleLbl="alignAccFollowNode1" presStyleIdx="0" presStyleCnt="2">
        <dgm:presLayoutVars>
          <dgm:bulletEnabled val="1"/>
        </dgm:presLayoutVars>
      </dgm:prSet>
      <dgm:spPr/>
    </dgm:pt>
    <dgm:pt modelId="{5CB64741-E9CD-4AFB-BC65-4FC3C37903F3}" type="pres">
      <dgm:prSet presAssocID="{1558EAEE-8BD1-48D8-8C3D-AB1369DF6DCA}" presName="space" presStyleCnt="0"/>
      <dgm:spPr/>
    </dgm:pt>
    <dgm:pt modelId="{C0656323-2BC8-4060-89AD-0D5905330371}" type="pres">
      <dgm:prSet presAssocID="{D1185C98-BB74-4AFB-B6C4-EC4261C7D354}" presName="composite" presStyleCnt="0"/>
      <dgm:spPr/>
    </dgm:pt>
    <dgm:pt modelId="{7AD347BE-C69F-42A4-AE5F-F8C983C32B30}" type="pres">
      <dgm:prSet presAssocID="{D1185C98-BB74-4AFB-B6C4-EC4261C7D354}" presName="parTx" presStyleLbl="alignNode1" presStyleIdx="1" presStyleCnt="2">
        <dgm:presLayoutVars>
          <dgm:chMax val="0"/>
          <dgm:chPref val="0"/>
          <dgm:bulletEnabled val="1"/>
        </dgm:presLayoutVars>
      </dgm:prSet>
      <dgm:spPr/>
    </dgm:pt>
    <dgm:pt modelId="{18067C81-6D33-43D0-9B4E-5ECE48BA14C2}" type="pres">
      <dgm:prSet presAssocID="{D1185C98-BB74-4AFB-B6C4-EC4261C7D354}" presName="desTx" presStyleLbl="alignAccFollowNode1" presStyleIdx="1" presStyleCnt="2">
        <dgm:presLayoutVars>
          <dgm:bulletEnabled val="1"/>
        </dgm:presLayoutVars>
      </dgm:prSet>
      <dgm:spPr/>
    </dgm:pt>
  </dgm:ptLst>
  <dgm:cxnLst>
    <dgm:cxn modelId="{AB379312-E9F1-4BF4-B8BB-B29F47CB70DF}" type="presOf" srcId="{3FD7870B-F133-4DEE-8BA7-D2306DCC4E5F}" destId="{18067C81-6D33-43D0-9B4E-5ECE48BA14C2}" srcOrd="0" destOrd="2" presId="urn:microsoft.com/office/officeart/2005/8/layout/hList1"/>
    <dgm:cxn modelId="{D0D25014-8AE7-47BB-A18A-1DC15343ABBE}" type="presOf" srcId="{A8155048-FC77-4D8F-8A00-3652FBAFD33A}" destId="{38FED005-D377-42B7-A0F6-45030465DE56}" srcOrd="0" destOrd="1" presId="urn:microsoft.com/office/officeart/2005/8/layout/hList1"/>
    <dgm:cxn modelId="{C8253A1D-5D14-4A00-8CEA-2CECD5A51343}" type="presOf" srcId="{AF052C35-5335-46E0-A6AE-85D0C5E98A03}" destId="{6CE6794D-DE2F-4598-817C-1C26A0D5D84B}" srcOrd="0" destOrd="0" presId="urn:microsoft.com/office/officeart/2005/8/layout/hList1"/>
    <dgm:cxn modelId="{ECC99825-063F-4052-A142-DECF649293C6}" type="presOf" srcId="{D1185C98-BB74-4AFB-B6C4-EC4261C7D354}" destId="{7AD347BE-C69F-42A4-AE5F-F8C983C32B30}" srcOrd="0" destOrd="0" presId="urn:microsoft.com/office/officeart/2005/8/layout/hList1"/>
    <dgm:cxn modelId="{67133429-58BA-439B-B66D-99DDBDF4A151}" type="presOf" srcId="{BA0BCEF7-49C5-4ED4-A6A3-1A80C2B665ED}" destId="{18067C81-6D33-43D0-9B4E-5ECE48BA14C2}" srcOrd="0" destOrd="3" presId="urn:microsoft.com/office/officeart/2005/8/layout/hList1"/>
    <dgm:cxn modelId="{1DFC213F-C6B5-4AE8-A7B2-0AFD2FB1914C}" srcId="{D1185C98-BB74-4AFB-B6C4-EC4261C7D354}" destId="{75801609-2D70-40C5-AE48-590C341A751F}" srcOrd="0" destOrd="0" parTransId="{BC3B65A7-3B55-4733-941B-8F5BC359EEFD}" sibTransId="{783CC0AF-809E-43D2-91B8-CC644CCC8172}"/>
    <dgm:cxn modelId="{81829D5B-247D-4768-895B-A147526314EF}" type="presOf" srcId="{0F710013-3487-4932-84C9-ED793FB507A7}" destId="{38FED005-D377-42B7-A0F6-45030465DE56}" srcOrd="0" destOrd="3" presId="urn:microsoft.com/office/officeart/2005/8/layout/hList1"/>
    <dgm:cxn modelId="{60CA9661-0AE0-4C6A-A96A-0EAE5C0EB19B}" type="presOf" srcId="{25185964-4C45-42D9-9342-E9E8BEA9504D}" destId="{38FED005-D377-42B7-A0F6-45030465DE56}" srcOrd="0" destOrd="5" presId="urn:microsoft.com/office/officeart/2005/8/layout/hList1"/>
    <dgm:cxn modelId="{C2295A62-1BBE-4279-AFD0-735B54840EBF}" srcId="{2967CCC8-FE17-4ECB-8652-45861C5D3624}" destId="{25185964-4C45-42D9-9342-E9E8BEA9504D}" srcOrd="5" destOrd="0" parTransId="{CADB38FE-2A87-450C-831E-9D984E33A14F}" sibTransId="{C841A9C6-CD81-483C-B0E8-DD3747FD2C49}"/>
    <dgm:cxn modelId="{59FBDA65-20D7-470C-8C52-44AED4E90E71}" srcId="{2967CCC8-FE17-4ECB-8652-45861C5D3624}" destId="{0F710013-3487-4932-84C9-ED793FB507A7}" srcOrd="3" destOrd="0" parTransId="{B96BE9A3-F59E-45AE-A4BD-2A42DB571BAA}" sibTransId="{0AB3FEB6-C273-4613-BA49-32A95D142557}"/>
    <dgm:cxn modelId="{2001ED45-B8E7-4A2D-A34A-B1C08BFF9D23}" srcId="{2967CCC8-FE17-4ECB-8652-45861C5D3624}" destId="{6D913395-8A9B-4690-A6FC-F9E2DADB6E03}" srcOrd="2" destOrd="0" parTransId="{61B8B6DF-B28B-4C55-B338-32FA445D31AB}" sibTransId="{76164919-FAB0-4550-B15A-AE35188A571E}"/>
    <dgm:cxn modelId="{A3E2B16B-8C98-46FC-92BD-A06A5480323E}" type="presOf" srcId="{75801609-2D70-40C5-AE48-590C341A751F}" destId="{18067C81-6D33-43D0-9B4E-5ECE48BA14C2}" srcOrd="0" destOrd="0" presId="urn:microsoft.com/office/officeart/2005/8/layout/hList1"/>
    <dgm:cxn modelId="{AE69684F-C3A9-49D6-98F3-D813A58C84AE}" srcId="{D1185C98-BB74-4AFB-B6C4-EC4261C7D354}" destId="{BA0BCEF7-49C5-4ED4-A6A3-1A80C2B665ED}" srcOrd="3" destOrd="0" parTransId="{EB9CFAF4-CECB-4E0D-AA5E-C0F53A1A0587}" sibTransId="{921B1DB6-1BE8-4D02-90E1-333FDF07C22E}"/>
    <dgm:cxn modelId="{31201F52-0D9A-429B-AEFA-49D54620CEAD}" type="presOf" srcId="{34D4B93A-A7F1-42C8-8987-37AADECBC64C}" destId="{18067C81-6D33-43D0-9B4E-5ECE48BA14C2}" srcOrd="0" destOrd="1" presId="urn:microsoft.com/office/officeart/2005/8/layout/hList1"/>
    <dgm:cxn modelId="{A20ED253-B215-419A-9B1F-023F7DB49823}" srcId="{D1185C98-BB74-4AFB-B6C4-EC4261C7D354}" destId="{34D4B93A-A7F1-42C8-8987-37AADECBC64C}" srcOrd="1" destOrd="0" parTransId="{9238F107-A440-487E-9615-5853DB4735E3}" sibTransId="{BB73F862-280C-42E3-BACC-F41B7647C603}"/>
    <dgm:cxn modelId="{8027A979-73EE-4AF2-86CF-659D00DCBFAA}" srcId="{2967CCC8-FE17-4ECB-8652-45861C5D3624}" destId="{B292C699-24D4-412C-9831-F5784FF27F7B}" srcOrd="6" destOrd="0" parTransId="{F0F66A15-F98B-4CC6-B3FE-9AC33F0A1323}" sibTransId="{CE58B24B-1BD6-42F8-8D0D-59E5B4AB733F}"/>
    <dgm:cxn modelId="{F021E287-72DC-49C0-A893-0789C5A2B85E}" type="presOf" srcId="{27A41C47-B929-47F6-8FE1-5FA2305671D2}" destId="{38FED005-D377-42B7-A0F6-45030465DE56}" srcOrd="0" destOrd="4" presId="urn:microsoft.com/office/officeart/2005/8/layout/hList1"/>
    <dgm:cxn modelId="{232D6D90-B61B-4FAA-A7B7-5E1FD41E88BB}" srcId="{2967CCC8-FE17-4ECB-8652-45861C5D3624}" destId="{27A41C47-B929-47F6-8FE1-5FA2305671D2}" srcOrd="4" destOrd="0" parTransId="{BB65B07F-AC5E-4690-8AFC-D19448AC777F}" sibTransId="{7777F0D5-0BC4-4F08-8638-92BA9770FCC1}"/>
    <dgm:cxn modelId="{020F569F-FC90-4DDC-96A2-C2497D7231C1}" type="presOf" srcId="{6D913395-8A9B-4690-A6FC-F9E2DADB6E03}" destId="{38FED005-D377-42B7-A0F6-45030465DE56}" srcOrd="0" destOrd="2" presId="urn:microsoft.com/office/officeart/2005/8/layout/hList1"/>
    <dgm:cxn modelId="{0F6B7FAF-95F6-48B9-8C93-125A788FE12B}" type="presOf" srcId="{700D284F-031C-48DD-8588-BF681635CC09}" destId="{38FED005-D377-42B7-A0F6-45030465DE56}" srcOrd="0" destOrd="0" presId="urn:microsoft.com/office/officeart/2005/8/layout/hList1"/>
    <dgm:cxn modelId="{E62D11D0-6369-4263-86F7-740C8A719566}" srcId="{D1185C98-BB74-4AFB-B6C4-EC4261C7D354}" destId="{3FD7870B-F133-4DEE-8BA7-D2306DCC4E5F}" srcOrd="2" destOrd="0" parTransId="{917D8D92-C681-4803-AAE7-566ADF98ADEE}" sibTransId="{9E8D1120-3A3D-4C58-8545-B94035CA65B7}"/>
    <dgm:cxn modelId="{98312AD6-E2A4-419B-8619-411FCB574152}" srcId="{AF052C35-5335-46E0-A6AE-85D0C5E98A03}" destId="{D1185C98-BB74-4AFB-B6C4-EC4261C7D354}" srcOrd="1" destOrd="0" parTransId="{9DB42DBD-CB26-44AE-966D-6CD207E1839C}" sibTransId="{4A9AEDD3-22F4-4FED-A263-017287D16E2E}"/>
    <dgm:cxn modelId="{F596D4DF-B95C-441C-8A33-C09B3AF15203}" srcId="{AF052C35-5335-46E0-A6AE-85D0C5E98A03}" destId="{2967CCC8-FE17-4ECB-8652-45861C5D3624}" srcOrd="0" destOrd="0" parTransId="{E3534EB5-E973-4A9A-98D8-8ACAEB43A912}" sibTransId="{1558EAEE-8BD1-48D8-8C3D-AB1369DF6DCA}"/>
    <dgm:cxn modelId="{1EC87CE9-0C19-4827-877A-D4C30A0EB048}" type="presOf" srcId="{9355A8B8-7C9E-44FC-A1F0-1C061C8C0EB9}" destId="{38FED005-D377-42B7-A0F6-45030465DE56}" srcOrd="0" destOrd="7" presId="urn:microsoft.com/office/officeart/2005/8/layout/hList1"/>
    <dgm:cxn modelId="{1D5692EA-25E3-4E52-958F-5A081E967C0B}" srcId="{2967CCC8-FE17-4ECB-8652-45861C5D3624}" destId="{9355A8B8-7C9E-44FC-A1F0-1C061C8C0EB9}" srcOrd="7" destOrd="0" parTransId="{F1D1D418-0E5B-49CB-B7C3-1CC047A867BB}" sibTransId="{AAA3EA25-BDFC-4D17-887B-12E3227A3BC8}"/>
    <dgm:cxn modelId="{13A3CEEE-9894-4B75-962C-F168675473AB}" type="presOf" srcId="{2967CCC8-FE17-4ECB-8652-45861C5D3624}" destId="{5F0B78A1-38CF-4E9E-A291-3CE70A3EEBD7}" srcOrd="0" destOrd="0" presId="urn:microsoft.com/office/officeart/2005/8/layout/hList1"/>
    <dgm:cxn modelId="{F7F2C5F3-12A9-4748-9FAE-D1384AE833B4}" type="presOf" srcId="{B292C699-24D4-412C-9831-F5784FF27F7B}" destId="{38FED005-D377-42B7-A0F6-45030465DE56}" srcOrd="0" destOrd="6" presId="urn:microsoft.com/office/officeart/2005/8/layout/hList1"/>
    <dgm:cxn modelId="{3D96BFFD-4A9C-48DA-8ADE-3F57629D449E}" srcId="{2967CCC8-FE17-4ECB-8652-45861C5D3624}" destId="{700D284F-031C-48DD-8588-BF681635CC09}" srcOrd="0" destOrd="0" parTransId="{92F5CC42-3A42-4377-BC20-50D978028951}" sibTransId="{3A4EAC44-CA0D-47AB-9727-F51B3634036B}"/>
    <dgm:cxn modelId="{300561FE-F537-49E2-B002-A37BD70D0A43}" srcId="{2967CCC8-FE17-4ECB-8652-45861C5D3624}" destId="{A8155048-FC77-4D8F-8A00-3652FBAFD33A}" srcOrd="1" destOrd="0" parTransId="{7D4BCB85-7C2D-4F79-9127-BD79A17179F7}" sibTransId="{A57895C2-3F49-4C0D-8A6D-9C4945398025}"/>
    <dgm:cxn modelId="{ABDF1652-4F7B-4BD0-B585-33BE3D8C0359}" type="presParOf" srcId="{6CE6794D-DE2F-4598-817C-1C26A0D5D84B}" destId="{9B543297-689D-4303-9B29-30384DEDCC8A}" srcOrd="0" destOrd="0" presId="urn:microsoft.com/office/officeart/2005/8/layout/hList1"/>
    <dgm:cxn modelId="{A4F57988-D924-48E2-8896-BD1C54FC99E9}" type="presParOf" srcId="{9B543297-689D-4303-9B29-30384DEDCC8A}" destId="{5F0B78A1-38CF-4E9E-A291-3CE70A3EEBD7}" srcOrd="0" destOrd="0" presId="urn:microsoft.com/office/officeart/2005/8/layout/hList1"/>
    <dgm:cxn modelId="{DAA27334-81D2-4AE0-856D-C8245811FD64}" type="presParOf" srcId="{9B543297-689D-4303-9B29-30384DEDCC8A}" destId="{38FED005-D377-42B7-A0F6-45030465DE56}" srcOrd="1" destOrd="0" presId="urn:microsoft.com/office/officeart/2005/8/layout/hList1"/>
    <dgm:cxn modelId="{94A89642-46B3-4D59-A98C-AD8C7806D4E5}" type="presParOf" srcId="{6CE6794D-DE2F-4598-817C-1C26A0D5D84B}" destId="{5CB64741-E9CD-4AFB-BC65-4FC3C37903F3}" srcOrd="1" destOrd="0" presId="urn:microsoft.com/office/officeart/2005/8/layout/hList1"/>
    <dgm:cxn modelId="{B978B2DA-AD8F-41AC-803F-A443ACF8905D}" type="presParOf" srcId="{6CE6794D-DE2F-4598-817C-1C26A0D5D84B}" destId="{C0656323-2BC8-4060-89AD-0D5905330371}" srcOrd="2" destOrd="0" presId="urn:microsoft.com/office/officeart/2005/8/layout/hList1"/>
    <dgm:cxn modelId="{93D1DF09-7132-4CDB-AEB3-14B4A416B4F3}" type="presParOf" srcId="{C0656323-2BC8-4060-89AD-0D5905330371}" destId="{7AD347BE-C69F-42A4-AE5F-F8C983C32B30}" srcOrd="0" destOrd="0" presId="urn:microsoft.com/office/officeart/2005/8/layout/hList1"/>
    <dgm:cxn modelId="{ABA4059F-D2E9-4326-B043-29D22DB6A80F}" type="presParOf" srcId="{C0656323-2BC8-4060-89AD-0D5905330371}" destId="{18067C81-6D33-43D0-9B4E-5ECE48BA14C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F052C35-5335-46E0-A6AE-85D0C5E98A0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2967CCC8-FE17-4ECB-8652-45861C5D3624}">
      <dgm:prSet phldrT="[Text]" custT="1"/>
      <dgm:spPr/>
      <dgm:t>
        <a:bodyPr/>
        <a:lstStyle/>
        <a:p>
          <a:r>
            <a:rPr lang="en-US" sz="2800" dirty="0">
              <a:solidFill>
                <a:schemeClr val="bg1"/>
              </a:solidFill>
              <a:latin typeface="Arial Rounded MT Bold" panose="020F0704030504030204" pitchFamily="34" charset="0"/>
            </a:rPr>
            <a:t>Issues decided at previous step</a:t>
          </a:r>
        </a:p>
      </dgm:t>
    </dgm:pt>
    <dgm:pt modelId="{E3534EB5-E973-4A9A-98D8-8ACAEB43A912}" type="parTrans" cxnId="{F596D4DF-B95C-441C-8A33-C09B3AF15203}">
      <dgm:prSet/>
      <dgm:spPr/>
      <dgm:t>
        <a:bodyPr/>
        <a:lstStyle/>
        <a:p>
          <a:endParaRPr lang="en-US"/>
        </a:p>
      </dgm:t>
    </dgm:pt>
    <dgm:pt modelId="{1558EAEE-8BD1-48D8-8C3D-AB1369DF6DCA}" type="sibTrans" cxnId="{F596D4DF-B95C-441C-8A33-C09B3AF15203}">
      <dgm:prSet/>
      <dgm:spPr/>
      <dgm:t>
        <a:bodyPr/>
        <a:lstStyle/>
        <a:p>
          <a:endParaRPr lang="en-US"/>
        </a:p>
      </dgm:t>
    </dgm:pt>
    <dgm:pt modelId="{700D284F-031C-48DD-8588-BF681635CC09}">
      <dgm:prSet phldrT="[Text]" custT="1"/>
      <dgm:spPr/>
      <dgm:t>
        <a:bodyPr/>
        <a:lstStyle/>
        <a:p>
          <a:r>
            <a:rPr lang="en-US" sz="2000" dirty="0">
              <a:latin typeface="Arial Rounded MT Bold" panose="020F0704030504030204" pitchFamily="34" charset="0"/>
            </a:rPr>
            <a:t>Consistency with the Comprehensive Plan</a:t>
          </a:r>
        </a:p>
      </dgm:t>
    </dgm:pt>
    <dgm:pt modelId="{92F5CC42-3A42-4377-BC20-50D978028951}" type="parTrans" cxnId="{3D96BFFD-4A9C-48DA-8ADE-3F57629D449E}">
      <dgm:prSet/>
      <dgm:spPr/>
      <dgm:t>
        <a:bodyPr/>
        <a:lstStyle/>
        <a:p>
          <a:endParaRPr lang="en-US"/>
        </a:p>
      </dgm:t>
    </dgm:pt>
    <dgm:pt modelId="{3A4EAC44-CA0D-47AB-9727-F51B3634036B}" type="sibTrans" cxnId="{3D96BFFD-4A9C-48DA-8ADE-3F57629D449E}">
      <dgm:prSet/>
      <dgm:spPr/>
      <dgm:t>
        <a:bodyPr/>
        <a:lstStyle/>
        <a:p>
          <a:endParaRPr lang="en-US"/>
        </a:p>
      </dgm:t>
    </dgm:pt>
    <dgm:pt modelId="{D1185C98-BB74-4AFB-B6C4-EC4261C7D354}">
      <dgm:prSet phldrT="[Text]" custT="1"/>
      <dgm:spPr/>
      <dgm:t>
        <a:bodyPr/>
        <a:lstStyle/>
        <a:p>
          <a:r>
            <a:rPr lang="en-US" sz="2800" dirty="0">
              <a:latin typeface="Arial Rounded MT Bold" panose="020F0704030504030204" pitchFamily="34" charset="0"/>
            </a:rPr>
            <a:t>Issues on the Table</a:t>
          </a:r>
        </a:p>
      </dgm:t>
    </dgm:pt>
    <dgm:pt modelId="{9DB42DBD-CB26-44AE-966D-6CD207E1839C}" type="parTrans" cxnId="{98312AD6-E2A4-419B-8619-411FCB574152}">
      <dgm:prSet/>
      <dgm:spPr/>
      <dgm:t>
        <a:bodyPr/>
        <a:lstStyle/>
        <a:p>
          <a:endParaRPr lang="en-US"/>
        </a:p>
      </dgm:t>
    </dgm:pt>
    <dgm:pt modelId="{4A9AEDD3-22F4-4FED-A263-017287D16E2E}" type="sibTrans" cxnId="{98312AD6-E2A4-419B-8619-411FCB574152}">
      <dgm:prSet/>
      <dgm:spPr/>
      <dgm:t>
        <a:bodyPr/>
        <a:lstStyle/>
        <a:p>
          <a:endParaRPr lang="en-US"/>
        </a:p>
      </dgm:t>
    </dgm:pt>
    <dgm:pt modelId="{75801609-2D70-40C5-AE48-590C341A751F}">
      <dgm:prSet phldrT="[Text]" custT="1"/>
      <dgm:spPr/>
      <dgm:t>
        <a:bodyPr/>
        <a:lstStyle/>
        <a:p>
          <a:pPr marL="228600" lvl="1" indent="-228600" algn="l" defTabSz="1066800">
            <a:lnSpc>
              <a:spcPct val="90000"/>
            </a:lnSpc>
            <a:spcBef>
              <a:spcPct val="0"/>
            </a:spcBef>
            <a:spcAft>
              <a:spcPct val="15000"/>
            </a:spcAft>
            <a:buChar char="•"/>
          </a:pPr>
          <a:r>
            <a:rPr lang="en-US" sz="2000" kern="1200" dirty="0">
              <a:latin typeface="Arial Rounded MT Bold" panose="020F0704030504030204" pitchFamily="34" charset="0"/>
            </a:rPr>
            <a:t>Compliance with the zoning regulations</a:t>
          </a:r>
          <a:endParaRPr lang="en-US" sz="2000" kern="1200" dirty="0">
            <a:solidFill>
              <a:prstClr val="black">
                <a:hueOff val="0"/>
                <a:satOff val="0"/>
                <a:lumOff val="0"/>
                <a:alphaOff val="0"/>
              </a:prstClr>
            </a:solidFill>
            <a:latin typeface="Arial Rounded MT Bold" panose="020F0704030504030204" pitchFamily="34" charset="0"/>
            <a:ea typeface="+mn-ea"/>
            <a:cs typeface="+mn-cs"/>
          </a:endParaRPr>
        </a:p>
      </dgm:t>
    </dgm:pt>
    <dgm:pt modelId="{BC3B65A7-3B55-4733-941B-8F5BC359EEFD}" type="parTrans" cxnId="{1DFC213F-C6B5-4AE8-A7B2-0AFD2FB1914C}">
      <dgm:prSet/>
      <dgm:spPr/>
      <dgm:t>
        <a:bodyPr/>
        <a:lstStyle/>
        <a:p>
          <a:endParaRPr lang="en-US"/>
        </a:p>
      </dgm:t>
    </dgm:pt>
    <dgm:pt modelId="{783CC0AF-809E-43D2-91B8-CC644CCC8172}" type="sibTrans" cxnId="{1DFC213F-C6B5-4AE8-A7B2-0AFD2FB1914C}">
      <dgm:prSet/>
      <dgm:spPr/>
      <dgm:t>
        <a:bodyPr/>
        <a:lstStyle/>
        <a:p>
          <a:endParaRPr lang="en-US"/>
        </a:p>
      </dgm:t>
    </dgm:pt>
    <dgm:pt modelId="{84289512-C004-444C-9899-0BBF02AE39D3}">
      <dgm:prSet custT="1"/>
      <dgm:spPr/>
      <dgm:t>
        <a:bodyPr/>
        <a:lstStyle/>
        <a:p>
          <a:r>
            <a:rPr lang="en-US" sz="2000">
              <a:latin typeface="Arial Rounded MT Bold" panose="020F0704030504030204" pitchFamily="34" charset="0"/>
            </a:rPr>
            <a:t>Land use</a:t>
          </a:r>
          <a:endParaRPr lang="en-US" sz="2000" dirty="0">
            <a:latin typeface="Arial Rounded MT Bold" panose="020F0704030504030204" pitchFamily="34" charset="0"/>
          </a:endParaRPr>
        </a:p>
      </dgm:t>
    </dgm:pt>
    <dgm:pt modelId="{2DF95C5A-E95A-4030-A829-EA5A33C5C0EC}" type="parTrans" cxnId="{41E81704-76AC-4271-B6C8-19ABCAB2DB1F}">
      <dgm:prSet/>
      <dgm:spPr/>
      <dgm:t>
        <a:bodyPr/>
        <a:lstStyle/>
        <a:p>
          <a:endParaRPr lang="en-US"/>
        </a:p>
      </dgm:t>
    </dgm:pt>
    <dgm:pt modelId="{E31561C3-8BD8-470A-B2C0-63DE8DD9AE75}" type="sibTrans" cxnId="{41E81704-76AC-4271-B6C8-19ABCAB2DB1F}">
      <dgm:prSet/>
      <dgm:spPr/>
      <dgm:t>
        <a:bodyPr/>
        <a:lstStyle/>
        <a:p>
          <a:endParaRPr lang="en-US"/>
        </a:p>
      </dgm:t>
    </dgm:pt>
    <dgm:pt modelId="{48D72C54-1883-4765-9E8C-381B16F5AB60}">
      <dgm:prSet custT="1"/>
      <dgm:spPr/>
      <dgm:t>
        <a:bodyPr/>
        <a:lstStyle/>
        <a:p>
          <a:r>
            <a:rPr lang="en-US" sz="2000" dirty="0">
              <a:latin typeface="Arial Rounded MT Bold" panose="020F0704030504030204" pitchFamily="34" charset="0"/>
            </a:rPr>
            <a:t>Density</a:t>
          </a:r>
        </a:p>
      </dgm:t>
    </dgm:pt>
    <dgm:pt modelId="{B771753E-693B-4E18-8E92-0C68B6E542DE}" type="parTrans" cxnId="{20010110-E908-4D5C-A32D-A1153C0D18AE}">
      <dgm:prSet/>
      <dgm:spPr/>
      <dgm:t>
        <a:bodyPr/>
        <a:lstStyle/>
        <a:p>
          <a:endParaRPr lang="en-US"/>
        </a:p>
      </dgm:t>
    </dgm:pt>
    <dgm:pt modelId="{DD362F6B-B97C-4860-810F-6506D7A5D51F}" type="sibTrans" cxnId="{20010110-E908-4D5C-A32D-A1153C0D18AE}">
      <dgm:prSet/>
      <dgm:spPr/>
      <dgm:t>
        <a:bodyPr/>
        <a:lstStyle/>
        <a:p>
          <a:endParaRPr lang="en-US"/>
        </a:p>
      </dgm:t>
    </dgm:pt>
    <dgm:pt modelId="{81511D71-1650-464A-92F7-880F35FBE1C8}">
      <dgm:prSet custT="1"/>
      <dgm:spPr/>
      <dgm:t>
        <a:bodyPr/>
        <a:lstStyle/>
        <a:p>
          <a:r>
            <a:rPr lang="en-US" sz="2000" dirty="0">
              <a:latin typeface="Arial Rounded MT Bold" panose="020F0704030504030204" pitchFamily="34" charset="0"/>
            </a:rPr>
            <a:t>Setbacks</a:t>
          </a:r>
        </a:p>
      </dgm:t>
    </dgm:pt>
    <dgm:pt modelId="{5EC9BB23-4D8E-4BF4-B050-100169A8BE10}" type="parTrans" cxnId="{D27A6618-FF58-4970-861B-58A230F076A9}">
      <dgm:prSet/>
      <dgm:spPr/>
      <dgm:t>
        <a:bodyPr/>
        <a:lstStyle/>
        <a:p>
          <a:endParaRPr lang="en-US"/>
        </a:p>
      </dgm:t>
    </dgm:pt>
    <dgm:pt modelId="{BEFE2F6F-0202-4A3E-A91E-E1D4DA90440A}" type="sibTrans" cxnId="{D27A6618-FF58-4970-861B-58A230F076A9}">
      <dgm:prSet/>
      <dgm:spPr/>
      <dgm:t>
        <a:bodyPr/>
        <a:lstStyle/>
        <a:p>
          <a:endParaRPr lang="en-US"/>
        </a:p>
      </dgm:t>
    </dgm:pt>
    <dgm:pt modelId="{1E276EB6-49DF-4F98-B01B-754239EEE9F3}">
      <dgm:prSet custT="1"/>
      <dgm:spPr/>
      <dgm:t>
        <a:bodyPr/>
        <a:lstStyle/>
        <a:p>
          <a:r>
            <a:rPr lang="en-US" sz="2000" dirty="0">
              <a:latin typeface="Arial Rounded MT Bold" panose="020F0704030504030204" pitchFamily="34" charset="0"/>
            </a:rPr>
            <a:t>Height limits</a:t>
          </a:r>
        </a:p>
      </dgm:t>
    </dgm:pt>
    <dgm:pt modelId="{3EB4012A-7A5A-43F5-B8C0-B8F630957AB8}" type="parTrans" cxnId="{C5C42A23-D5D4-46C9-906B-34C7AB8DAE49}">
      <dgm:prSet/>
      <dgm:spPr/>
      <dgm:t>
        <a:bodyPr/>
        <a:lstStyle/>
        <a:p>
          <a:endParaRPr lang="en-US"/>
        </a:p>
      </dgm:t>
    </dgm:pt>
    <dgm:pt modelId="{E8237D02-D1D6-4B6C-AA29-497B8F22B9A9}" type="sibTrans" cxnId="{C5C42A23-D5D4-46C9-906B-34C7AB8DAE49}">
      <dgm:prSet/>
      <dgm:spPr/>
      <dgm:t>
        <a:bodyPr/>
        <a:lstStyle/>
        <a:p>
          <a:endParaRPr lang="en-US"/>
        </a:p>
      </dgm:t>
    </dgm:pt>
    <dgm:pt modelId="{2A1E36C2-A05C-4CD3-AD1B-ED519C36118E}">
      <dgm:prSet custT="1"/>
      <dgm:spPr/>
      <dgm:t>
        <a:bodyPr/>
        <a:lstStyle/>
        <a:p>
          <a:r>
            <a:rPr lang="en-US" sz="2000">
              <a:latin typeface="Arial Rounded MT Bold" panose="020F0704030504030204" pitchFamily="34" charset="0"/>
            </a:rPr>
            <a:t>Parking requirements</a:t>
          </a:r>
          <a:endParaRPr lang="en-US" sz="2000" dirty="0">
            <a:latin typeface="Arial Rounded MT Bold" panose="020F0704030504030204" pitchFamily="34" charset="0"/>
          </a:endParaRPr>
        </a:p>
      </dgm:t>
    </dgm:pt>
    <dgm:pt modelId="{A22D4940-3209-4137-8C63-DBCD30B5CD74}" type="parTrans" cxnId="{49D6AFF2-08D2-4894-910A-3E3878BBF7EA}">
      <dgm:prSet/>
      <dgm:spPr/>
      <dgm:t>
        <a:bodyPr/>
        <a:lstStyle/>
        <a:p>
          <a:endParaRPr lang="en-US"/>
        </a:p>
      </dgm:t>
    </dgm:pt>
    <dgm:pt modelId="{199E5609-3A3D-4EF0-95EC-37D18AC41D5C}" type="sibTrans" cxnId="{49D6AFF2-08D2-4894-910A-3E3878BBF7EA}">
      <dgm:prSet/>
      <dgm:spPr/>
      <dgm:t>
        <a:bodyPr/>
        <a:lstStyle/>
        <a:p>
          <a:endParaRPr lang="en-US"/>
        </a:p>
      </dgm:t>
    </dgm:pt>
    <dgm:pt modelId="{0ADB8257-D8D8-4877-B55F-B7333AA153F5}">
      <dgm:prSet custT="1"/>
      <dgm:spPr/>
      <dgm:t>
        <a:bodyPr/>
        <a:lstStyle/>
        <a:p>
          <a:r>
            <a:rPr lang="en-US" sz="2000" dirty="0">
              <a:latin typeface="Arial Rounded MT Bold" panose="020F0704030504030204" pitchFamily="34" charset="0"/>
            </a:rPr>
            <a:t>Landscaping requirements</a:t>
          </a:r>
        </a:p>
      </dgm:t>
    </dgm:pt>
    <dgm:pt modelId="{A2C649AB-2771-4BF0-A01C-3C03AA16855F}" type="parTrans" cxnId="{A6ED5667-EAE9-4898-B87D-2A7581C9B92F}">
      <dgm:prSet/>
      <dgm:spPr/>
      <dgm:t>
        <a:bodyPr/>
        <a:lstStyle/>
        <a:p>
          <a:endParaRPr lang="en-US"/>
        </a:p>
      </dgm:t>
    </dgm:pt>
    <dgm:pt modelId="{58589542-A2D1-4363-8D42-87242E32E5C9}" type="sibTrans" cxnId="{A6ED5667-EAE9-4898-B87D-2A7581C9B92F}">
      <dgm:prSet/>
      <dgm:spPr/>
      <dgm:t>
        <a:bodyPr/>
        <a:lstStyle/>
        <a:p>
          <a:endParaRPr lang="en-US"/>
        </a:p>
      </dgm:t>
    </dgm:pt>
    <dgm:pt modelId="{F614573C-CB6B-4633-A783-50071C95AEFB}">
      <dgm:prSet custT="1"/>
      <dgm:spPr/>
      <dgm:t>
        <a:bodyPr/>
        <a:lstStyle/>
        <a:p>
          <a:r>
            <a:rPr lang="en-US" sz="2000" dirty="0">
              <a:latin typeface="Arial Rounded MT Bold" panose="020F0704030504030204" pitchFamily="34" charset="0"/>
            </a:rPr>
            <a:t>Impacts from land use</a:t>
          </a:r>
        </a:p>
      </dgm:t>
    </dgm:pt>
    <dgm:pt modelId="{E32352BB-1535-4F09-868E-20E2F1276EF5}" type="parTrans" cxnId="{86CFC25A-1CB7-459E-AF2E-65A348154BA8}">
      <dgm:prSet/>
      <dgm:spPr/>
      <dgm:t>
        <a:bodyPr/>
        <a:lstStyle/>
        <a:p>
          <a:endParaRPr lang="en-US"/>
        </a:p>
      </dgm:t>
    </dgm:pt>
    <dgm:pt modelId="{BD7059A9-7BB5-47DF-8F75-9E24A60693B6}" type="sibTrans" cxnId="{86CFC25A-1CB7-459E-AF2E-65A348154BA8}">
      <dgm:prSet/>
      <dgm:spPr/>
      <dgm:t>
        <a:bodyPr/>
        <a:lstStyle/>
        <a:p>
          <a:endParaRPr lang="en-US"/>
        </a:p>
      </dgm:t>
    </dgm:pt>
    <dgm:pt modelId="{E7E4BA24-9FB5-479C-8DB4-70666DE2B8BD}">
      <dgm:prSet custT="1"/>
      <dgm:spPr/>
      <dgm:t>
        <a:bodyPr/>
        <a:lstStyle/>
        <a:p>
          <a:r>
            <a:rPr lang="en-US" sz="2000" dirty="0">
              <a:latin typeface="Arial Rounded MT Bold" panose="020F0704030504030204" pitchFamily="34" charset="0"/>
            </a:rPr>
            <a:t>Compatibility with adjacent uses</a:t>
          </a:r>
        </a:p>
      </dgm:t>
    </dgm:pt>
    <dgm:pt modelId="{91E26DFC-0F46-4A64-81BE-4B11CA724EB2}" type="parTrans" cxnId="{06CBAE08-5266-485A-87F6-FB84AE0106C6}">
      <dgm:prSet/>
      <dgm:spPr/>
      <dgm:t>
        <a:bodyPr/>
        <a:lstStyle/>
        <a:p>
          <a:endParaRPr lang="en-US"/>
        </a:p>
      </dgm:t>
    </dgm:pt>
    <dgm:pt modelId="{07741B43-A427-4BDE-8F6C-DAC6507A68F8}" type="sibTrans" cxnId="{06CBAE08-5266-485A-87F6-FB84AE0106C6}">
      <dgm:prSet/>
      <dgm:spPr/>
      <dgm:t>
        <a:bodyPr/>
        <a:lstStyle/>
        <a:p>
          <a:endParaRPr lang="en-US"/>
        </a:p>
      </dgm:t>
    </dgm:pt>
    <dgm:pt modelId="{7C40B527-912E-40CC-AA8A-73BBDC57A766}">
      <dgm:prSet custT="1"/>
      <dgm:spPr/>
      <dgm:t>
        <a:bodyPr/>
        <a:lstStyle/>
        <a:p>
          <a:r>
            <a:rPr lang="en-US" sz="2000" dirty="0">
              <a:latin typeface="Arial Rounded MT Bold" panose="020F0704030504030204" pitchFamily="34" charset="0"/>
            </a:rPr>
            <a:t>Balance of uses city-wide</a:t>
          </a:r>
        </a:p>
      </dgm:t>
    </dgm:pt>
    <dgm:pt modelId="{C15B10AC-A502-4DBA-BF05-CCBB93F6985B}" type="parTrans" cxnId="{C25347C9-454C-475D-A63B-034B68123207}">
      <dgm:prSet/>
      <dgm:spPr/>
      <dgm:t>
        <a:bodyPr/>
        <a:lstStyle/>
        <a:p>
          <a:endParaRPr lang="en-US"/>
        </a:p>
      </dgm:t>
    </dgm:pt>
    <dgm:pt modelId="{2EE45E86-18AF-4AC3-B2A4-CEDBCC8F54DB}" type="sibTrans" cxnId="{C25347C9-454C-475D-A63B-034B68123207}">
      <dgm:prSet/>
      <dgm:spPr/>
      <dgm:t>
        <a:bodyPr/>
        <a:lstStyle/>
        <a:p>
          <a:endParaRPr lang="en-US"/>
        </a:p>
      </dgm:t>
    </dgm:pt>
    <dgm:pt modelId="{6A278021-76EB-4D5C-AAD5-69C32CB1EDA8}">
      <dgm:prSet custT="1"/>
      <dgm:spPr/>
      <dgm:t>
        <a:bodyPr/>
        <a:lstStyle/>
        <a:p>
          <a:r>
            <a:rPr lang="en-US" sz="2000" dirty="0">
              <a:latin typeface="Arial Rounded MT Bold" panose="020F0704030504030204" pitchFamily="34" charset="0"/>
            </a:rPr>
            <a:t>Market for use </a:t>
          </a:r>
        </a:p>
      </dgm:t>
    </dgm:pt>
    <dgm:pt modelId="{B973962C-A601-4A2E-8A83-C4F15E258437}" type="parTrans" cxnId="{67B2D285-8FC1-4F13-A823-52DA9E4BD00B}">
      <dgm:prSet/>
      <dgm:spPr/>
      <dgm:t>
        <a:bodyPr/>
        <a:lstStyle/>
        <a:p>
          <a:endParaRPr lang="en-US"/>
        </a:p>
      </dgm:t>
    </dgm:pt>
    <dgm:pt modelId="{B3D916AA-BCA0-47CC-922C-9232EBCA8852}" type="sibTrans" cxnId="{67B2D285-8FC1-4F13-A823-52DA9E4BD00B}">
      <dgm:prSet/>
      <dgm:spPr/>
      <dgm:t>
        <a:bodyPr/>
        <a:lstStyle/>
        <a:p>
          <a:endParaRPr lang="en-US"/>
        </a:p>
      </dgm:t>
    </dgm:pt>
    <dgm:pt modelId="{A1B35896-6CB4-4B7C-AE41-BAAC90F7D11F}">
      <dgm:prSet custT="1"/>
      <dgm:spPr/>
      <dgm:t>
        <a:bodyPr/>
        <a:lstStyle/>
        <a:p>
          <a:pPr marL="228600" lvl="1" indent="-228600" algn="l" defTabSz="1066800">
            <a:lnSpc>
              <a:spcPct val="90000"/>
            </a:lnSpc>
            <a:spcBef>
              <a:spcPct val="0"/>
            </a:spcBef>
            <a:spcAft>
              <a:spcPct val="15000"/>
            </a:spcAft>
            <a:buChar char="•"/>
          </a:pPr>
          <a:r>
            <a:rPr lang="en-US" sz="2000" dirty="0">
              <a:latin typeface="Arial Rounded MT Bold" panose="020F0704030504030204" pitchFamily="34" charset="0"/>
            </a:rPr>
            <a:t>Adequacy of infrastructure and services</a:t>
          </a:r>
        </a:p>
      </dgm:t>
    </dgm:pt>
    <dgm:pt modelId="{3DFD51E0-8FF6-4902-959D-DD67BF55E978}" type="parTrans" cxnId="{7999FB92-C6FD-49CB-8CBB-636E46B16559}">
      <dgm:prSet/>
      <dgm:spPr/>
      <dgm:t>
        <a:bodyPr/>
        <a:lstStyle/>
        <a:p>
          <a:endParaRPr lang="en-US"/>
        </a:p>
      </dgm:t>
    </dgm:pt>
    <dgm:pt modelId="{08EA81EC-76F4-4057-B881-91DD408BD955}" type="sibTrans" cxnId="{7999FB92-C6FD-49CB-8CBB-636E46B16559}">
      <dgm:prSet/>
      <dgm:spPr/>
      <dgm:t>
        <a:bodyPr/>
        <a:lstStyle/>
        <a:p>
          <a:endParaRPr lang="en-US"/>
        </a:p>
      </dgm:t>
    </dgm:pt>
    <dgm:pt modelId="{83CF17D9-BB83-4F31-9FD5-B7AD214FA37E}">
      <dgm:prSet custT="1"/>
      <dgm:spPr/>
      <dgm:t>
        <a:bodyPr/>
        <a:lstStyle/>
        <a:p>
          <a:pPr marL="228600" lvl="1" indent="-228600" algn="l" defTabSz="1066800">
            <a:lnSpc>
              <a:spcPct val="90000"/>
            </a:lnSpc>
            <a:spcBef>
              <a:spcPct val="0"/>
            </a:spcBef>
            <a:spcAft>
              <a:spcPct val="15000"/>
            </a:spcAft>
            <a:buChar char="•"/>
          </a:pPr>
          <a:r>
            <a:rPr lang="en-US" sz="2000" dirty="0">
              <a:latin typeface="Arial Rounded MT Bold" panose="020F0704030504030204" pitchFamily="34" charset="0"/>
            </a:rPr>
            <a:t>Subdivision design</a:t>
          </a:r>
        </a:p>
      </dgm:t>
    </dgm:pt>
    <dgm:pt modelId="{AD32F38C-17D4-4C22-A80E-D10104B24A4D}" type="parTrans" cxnId="{2C43A94A-0739-454E-9A81-3BC3D7DA926C}">
      <dgm:prSet/>
      <dgm:spPr/>
      <dgm:t>
        <a:bodyPr/>
        <a:lstStyle/>
        <a:p>
          <a:endParaRPr lang="en-US"/>
        </a:p>
      </dgm:t>
    </dgm:pt>
    <dgm:pt modelId="{E660A197-9FD2-4EBF-8975-9E74E4F42435}" type="sibTrans" cxnId="{2C43A94A-0739-454E-9A81-3BC3D7DA926C}">
      <dgm:prSet/>
      <dgm:spPr/>
      <dgm:t>
        <a:bodyPr/>
        <a:lstStyle/>
        <a:p>
          <a:endParaRPr lang="en-US"/>
        </a:p>
      </dgm:t>
    </dgm:pt>
    <dgm:pt modelId="{AB8E8128-9018-42E9-981E-8C276D542DEB}">
      <dgm:prSet custT="1"/>
      <dgm:spPr/>
      <dgm:t>
        <a:bodyPr/>
        <a:lstStyle/>
        <a:p>
          <a:pPr marL="228600" lvl="1" indent="-228600" algn="l" defTabSz="1066800">
            <a:lnSpc>
              <a:spcPct val="90000"/>
            </a:lnSpc>
            <a:spcBef>
              <a:spcPct val="0"/>
            </a:spcBef>
            <a:spcAft>
              <a:spcPct val="15000"/>
            </a:spcAft>
            <a:buChar char="•"/>
          </a:pPr>
          <a:r>
            <a:rPr lang="en-US" sz="2000">
              <a:latin typeface="Arial Rounded MT Bold" panose="020F0704030504030204" pitchFamily="34" charset="0"/>
            </a:rPr>
            <a:t>Title to property </a:t>
          </a:r>
          <a:endParaRPr lang="en-US" sz="2000" dirty="0">
            <a:latin typeface="Arial Rounded MT Bold" panose="020F0704030504030204" pitchFamily="34" charset="0"/>
          </a:endParaRPr>
        </a:p>
      </dgm:t>
    </dgm:pt>
    <dgm:pt modelId="{39EEDE85-97E9-4ECD-82A2-7742A0C93B5F}" type="parTrans" cxnId="{F923EC3F-2B5B-4AE7-8E22-E1DCF097F1C5}">
      <dgm:prSet/>
      <dgm:spPr/>
      <dgm:t>
        <a:bodyPr/>
        <a:lstStyle/>
        <a:p>
          <a:endParaRPr lang="en-US"/>
        </a:p>
      </dgm:t>
    </dgm:pt>
    <dgm:pt modelId="{52AB1CAD-C169-4526-9D68-4838D75A3B63}" type="sibTrans" cxnId="{F923EC3F-2B5B-4AE7-8E22-E1DCF097F1C5}">
      <dgm:prSet/>
      <dgm:spPr/>
      <dgm:t>
        <a:bodyPr/>
        <a:lstStyle/>
        <a:p>
          <a:endParaRPr lang="en-US"/>
        </a:p>
      </dgm:t>
    </dgm:pt>
    <dgm:pt modelId="{2BF0BFB3-2820-4CFD-AB33-2589C9D1CBB3}">
      <dgm:prSet custT="1"/>
      <dgm:spPr/>
      <dgm:t>
        <a:bodyPr/>
        <a:lstStyle/>
        <a:p>
          <a:pPr marL="228600" lvl="1" indent="-228600" algn="l" defTabSz="1066800">
            <a:lnSpc>
              <a:spcPct val="90000"/>
            </a:lnSpc>
            <a:spcBef>
              <a:spcPct val="0"/>
            </a:spcBef>
            <a:spcAft>
              <a:spcPct val="15000"/>
            </a:spcAft>
            <a:buChar char="•"/>
          </a:pPr>
          <a:r>
            <a:rPr lang="en-US" sz="2000" dirty="0">
              <a:latin typeface="Arial Rounded MT Bold" panose="020F0704030504030204" pitchFamily="34" charset="0"/>
            </a:rPr>
            <a:t>Compliance with plat requirements </a:t>
          </a:r>
        </a:p>
      </dgm:t>
    </dgm:pt>
    <dgm:pt modelId="{2B25FDF5-24D8-423C-98E4-ABBE181A2B24}" type="parTrans" cxnId="{411CF101-5D01-4266-951D-DEDD92407271}">
      <dgm:prSet/>
      <dgm:spPr/>
      <dgm:t>
        <a:bodyPr/>
        <a:lstStyle/>
        <a:p>
          <a:endParaRPr lang="en-US"/>
        </a:p>
      </dgm:t>
    </dgm:pt>
    <dgm:pt modelId="{EB980B99-5C20-4FD9-8896-A63BE7AD248C}" type="sibTrans" cxnId="{411CF101-5D01-4266-951D-DEDD92407271}">
      <dgm:prSet/>
      <dgm:spPr/>
      <dgm:t>
        <a:bodyPr/>
        <a:lstStyle/>
        <a:p>
          <a:endParaRPr lang="en-US"/>
        </a:p>
      </dgm:t>
    </dgm:pt>
    <dgm:pt modelId="{6CE6794D-DE2F-4598-817C-1C26A0D5D84B}" type="pres">
      <dgm:prSet presAssocID="{AF052C35-5335-46E0-A6AE-85D0C5E98A03}" presName="Name0" presStyleCnt="0">
        <dgm:presLayoutVars>
          <dgm:dir/>
          <dgm:animLvl val="lvl"/>
          <dgm:resizeHandles val="exact"/>
        </dgm:presLayoutVars>
      </dgm:prSet>
      <dgm:spPr/>
    </dgm:pt>
    <dgm:pt modelId="{9B543297-689D-4303-9B29-30384DEDCC8A}" type="pres">
      <dgm:prSet presAssocID="{2967CCC8-FE17-4ECB-8652-45861C5D3624}" presName="composite" presStyleCnt="0"/>
      <dgm:spPr/>
    </dgm:pt>
    <dgm:pt modelId="{5F0B78A1-38CF-4E9E-A291-3CE70A3EEBD7}" type="pres">
      <dgm:prSet presAssocID="{2967CCC8-FE17-4ECB-8652-45861C5D3624}" presName="parTx" presStyleLbl="alignNode1" presStyleIdx="0" presStyleCnt="2" custLinFactNeighborX="1240" custLinFactNeighborY="338">
        <dgm:presLayoutVars>
          <dgm:chMax val="0"/>
          <dgm:chPref val="0"/>
          <dgm:bulletEnabled val="1"/>
        </dgm:presLayoutVars>
      </dgm:prSet>
      <dgm:spPr/>
    </dgm:pt>
    <dgm:pt modelId="{38FED005-D377-42B7-A0F6-45030465DE56}" type="pres">
      <dgm:prSet presAssocID="{2967CCC8-FE17-4ECB-8652-45861C5D3624}" presName="desTx" presStyleLbl="alignAccFollowNode1" presStyleIdx="0" presStyleCnt="2">
        <dgm:presLayoutVars>
          <dgm:bulletEnabled val="1"/>
        </dgm:presLayoutVars>
      </dgm:prSet>
      <dgm:spPr/>
    </dgm:pt>
    <dgm:pt modelId="{5CB64741-E9CD-4AFB-BC65-4FC3C37903F3}" type="pres">
      <dgm:prSet presAssocID="{1558EAEE-8BD1-48D8-8C3D-AB1369DF6DCA}" presName="space" presStyleCnt="0"/>
      <dgm:spPr/>
    </dgm:pt>
    <dgm:pt modelId="{C0656323-2BC8-4060-89AD-0D5905330371}" type="pres">
      <dgm:prSet presAssocID="{D1185C98-BB74-4AFB-B6C4-EC4261C7D354}" presName="composite" presStyleCnt="0"/>
      <dgm:spPr/>
    </dgm:pt>
    <dgm:pt modelId="{7AD347BE-C69F-42A4-AE5F-F8C983C32B30}" type="pres">
      <dgm:prSet presAssocID="{D1185C98-BB74-4AFB-B6C4-EC4261C7D354}" presName="parTx" presStyleLbl="alignNode1" presStyleIdx="1" presStyleCnt="2">
        <dgm:presLayoutVars>
          <dgm:chMax val="0"/>
          <dgm:chPref val="0"/>
          <dgm:bulletEnabled val="1"/>
        </dgm:presLayoutVars>
      </dgm:prSet>
      <dgm:spPr/>
    </dgm:pt>
    <dgm:pt modelId="{18067C81-6D33-43D0-9B4E-5ECE48BA14C2}" type="pres">
      <dgm:prSet presAssocID="{D1185C98-BB74-4AFB-B6C4-EC4261C7D354}" presName="desTx" presStyleLbl="alignAccFollowNode1" presStyleIdx="1" presStyleCnt="2">
        <dgm:presLayoutVars>
          <dgm:bulletEnabled val="1"/>
        </dgm:presLayoutVars>
      </dgm:prSet>
      <dgm:spPr/>
    </dgm:pt>
  </dgm:ptLst>
  <dgm:cxnLst>
    <dgm:cxn modelId="{2DCF3B00-C432-4C9D-8419-3EA224AF7FFD}" type="presOf" srcId="{A1B35896-6CB4-4B7C-AE41-BAAC90F7D11F}" destId="{18067C81-6D33-43D0-9B4E-5ECE48BA14C2}" srcOrd="0" destOrd="1" presId="urn:microsoft.com/office/officeart/2005/8/layout/hList1"/>
    <dgm:cxn modelId="{411CF101-5D01-4266-951D-DEDD92407271}" srcId="{D1185C98-BB74-4AFB-B6C4-EC4261C7D354}" destId="{2BF0BFB3-2820-4CFD-AB33-2589C9D1CBB3}" srcOrd="4" destOrd="0" parTransId="{2B25FDF5-24D8-423C-98E4-ABBE181A2B24}" sibTransId="{EB980B99-5C20-4FD9-8896-A63BE7AD248C}"/>
    <dgm:cxn modelId="{41E81704-76AC-4271-B6C8-19ABCAB2DB1F}" srcId="{2967CCC8-FE17-4ECB-8652-45861C5D3624}" destId="{84289512-C004-444C-9899-0BBF02AE39D3}" srcOrd="1" destOrd="0" parTransId="{2DF95C5A-E95A-4030-A829-EA5A33C5C0EC}" sibTransId="{E31561C3-8BD8-470A-B2C0-63DE8DD9AE75}"/>
    <dgm:cxn modelId="{06CBAE08-5266-485A-87F6-FB84AE0106C6}" srcId="{2967CCC8-FE17-4ECB-8652-45861C5D3624}" destId="{E7E4BA24-9FB5-479C-8DB4-70666DE2B8BD}" srcOrd="8" destOrd="0" parTransId="{91E26DFC-0F46-4A64-81BE-4B11CA724EB2}" sibTransId="{07741B43-A427-4BDE-8F6C-DAC6507A68F8}"/>
    <dgm:cxn modelId="{20010110-E908-4D5C-A32D-A1153C0D18AE}" srcId="{2967CCC8-FE17-4ECB-8652-45861C5D3624}" destId="{48D72C54-1883-4765-9E8C-381B16F5AB60}" srcOrd="2" destOrd="0" parTransId="{B771753E-693B-4E18-8E92-0C68B6E542DE}" sibTransId="{DD362F6B-B97C-4860-810F-6506D7A5D51F}"/>
    <dgm:cxn modelId="{D27A6618-FF58-4970-861B-58A230F076A9}" srcId="{2967CCC8-FE17-4ECB-8652-45861C5D3624}" destId="{81511D71-1650-464A-92F7-880F35FBE1C8}" srcOrd="3" destOrd="0" parTransId="{5EC9BB23-4D8E-4BF4-B050-100169A8BE10}" sibTransId="{BEFE2F6F-0202-4A3E-A91E-E1D4DA90440A}"/>
    <dgm:cxn modelId="{8DB85819-908B-43B3-921E-B5DDE252510C}" type="presOf" srcId="{6A278021-76EB-4D5C-AAD5-69C32CB1EDA8}" destId="{38FED005-D377-42B7-A0F6-45030465DE56}" srcOrd="0" destOrd="10" presId="urn:microsoft.com/office/officeart/2005/8/layout/hList1"/>
    <dgm:cxn modelId="{C8253A1D-5D14-4A00-8CEA-2CECD5A51343}" type="presOf" srcId="{AF052C35-5335-46E0-A6AE-85D0C5E98A03}" destId="{6CE6794D-DE2F-4598-817C-1C26A0D5D84B}" srcOrd="0" destOrd="0" presId="urn:microsoft.com/office/officeart/2005/8/layout/hList1"/>
    <dgm:cxn modelId="{C5C42A23-D5D4-46C9-906B-34C7AB8DAE49}" srcId="{2967CCC8-FE17-4ECB-8652-45861C5D3624}" destId="{1E276EB6-49DF-4F98-B01B-754239EEE9F3}" srcOrd="4" destOrd="0" parTransId="{3EB4012A-7A5A-43F5-B8C0-B8F630957AB8}" sibTransId="{E8237D02-D1D6-4B6C-AA29-497B8F22B9A9}"/>
    <dgm:cxn modelId="{ECC99825-063F-4052-A142-DECF649293C6}" type="presOf" srcId="{D1185C98-BB74-4AFB-B6C4-EC4261C7D354}" destId="{7AD347BE-C69F-42A4-AE5F-F8C983C32B30}" srcOrd="0" destOrd="0" presId="urn:microsoft.com/office/officeart/2005/8/layout/hList1"/>
    <dgm:cxn modelId="{A0DB7B27-ECB2-4C5C-B765-27E0E9DD2FDB}" type="presOf" srcId="{0ADB8257-D8D8-4877-B55F-B7333AA153F5}" destId="{38FED005-D377-42B7-A0F6-45030465DE56}" srcOrd="0" destOrd="6" presId="urn:microsoft.com/office/officeart/2005/8/layout/hList1"/>
    <dgm:cxn modelId="{7E3B423C-0375-4F0E-8B17-EC24EA56470F}" type="presOf" srcId="{84289512-C004-444C-9899-0BBF02AE39D3}" destId="{38FED005-D377-42B7-A0F6-45030465DE56}" srcOrd="0" destOrd="1" presId="urn:microsoft.com/office/officeart/2005/8/layout/hList1"/>
    <dgm:cxn modelId="{1DFC213F-C6B5-4AE8-A7B2-0AFD2FB1914C}" srcId="{D1185C98-BB74-4AFB-B6C4-EC4261C7D354}" destId="{75801609-2D70-40C5-AE48-590C341A751F}" srcOrd="0" destOrd="0" parTransId="{BC3B65A7-3B55-4733-941B-8F5BC359EEFD}" sibTransId="{783CC0AF-809E-43D2-91B8-CC644CCC8172}"/>
    <dgm:cxn modelId="{F923EC3F-2B5B-4AE7-8E22-E1DCF097F1C5}" srcId="{D1185C98-BB74-4AFB-B6C4-EC4261C7D354}" destId="{AB8E8128-9018-42E9-981E-8C276D542DEB}" srcOrd="3" destOrd="0" parTransId="{39EEDE85-97E9-4ECD-82A2-7742A0C93B5F}" sibTransId="{52AB1CAD-C169-4526-9D68-4838D75A3B63}"/>
    <dgm:cxn modelId="{D04C5242-3354-4B5C-AF9A-FED7D76479CF}" type="presOf" srcId="{83CF17D9-BB83-4F31-9FD5-B7AD214FA37E}" destId="{18067C81-6D33-43D0-9B4E-5ECE48BA14C2}" srcOrd="0" destOrd="2" presId="urn:microsoft.com/office/officeart/2005/8/layout/hList1"/>
    <dgm:cxn modelId="{A6ED5667-EAE9-4898-B87D-2A7581C9B92F}" srcId="{2967CCC8-FE17-4ECB-8652-45861C5D3624}" destId="{0ADB8257-D8D8-4877-B55F-B7333AA153F5}" srcOrd="6" destOrd="0" parTransId="{A2C649AB-2771-4BF0-A01C-3C03AA16855F}" sibTransId="{58589542-A2D1-4363-8D42-87242E32E5C9}"/>
    <dgm:cxn modelId="{2C43A94A-0739-454E-9A81-3BC3D7DA926C}" srcId="{D1185C98-BB74-4AFB-B6C4-EC4261C7D354}" destId="{83CF17D9-BB83-4F31-9FD5-B7AD214FA37E}" srcOrd="2" destOrd="0" parTransId="{AD32F38C-17D4-4C22-A80E-D10104B24A4D}" sibTransId="{E660A197-9FD2-4EBF-8975-9E74E4F42435}"/>
    <dgm:cxn modelId="{A3E2B16B-8C98-46FC-92BD-A06A5480323E}" type="presOf" srcId="{75801609-2D70-40C5-AE48-590C341A751F}" destId="{18067C81-6D33-43D0-9B4E-5ECE48BA14C2}" srcOrd="0" destOrd="0" presId="urn:microsoft.com/office/officeart/2005/8/layout/hList1"/>
    <dgm:cxn modelId="{0DDA6351-3D8F-4142-BE36-3F03660E5F76}" type="presOf" srcId="{1E276EB6-49DF-4F98-B01B-754239EEE9F3}" destId="{38FED005-D377-42B7-A0F6-45030465DE56}" srcOrd="0" destOrd="4" presId="urn:microsoft.com/office/officeart/2005/8/layout/hList1"/>
    <dgm:cxn modelId="{B7128456-0E68-448C-90AE-969636DAE608}" type="presOf" srcId="{7C40B527-912E-40CC-AA8A-73BBDC57A766}" destId="{38FED005-D377-42B7-A0F6-45030465DE56}" srcOrd="0" destOrd="9" presId="urn:microsoft.com/office/officeart/2005/8/layout/hList1"/>
    <dgm:cxn modelId="{86CFC25A-1CB7-459E-AF2E-65A348154BA8}" srcId="{2967CCC8-FE17-4ECB-8652-45861C5D3624}" destId="{F614573C-CB6B-4633-A783-50071C95AEFB}" srcOrd="7" destOrd="0" parTransId="{E32352BB-1535-4F09-868E-20E2F1276EF5}" sibTransId="{BD7059A9-7BB5-47DF-8F75-9E24A60693B6}"/>
    <dgm:cxn modelId="{67B2D285-8FC1-4F13-A823-52DA9E4BD00B}" srcId="{2967CCC8-FE17-4ECB-8652-45861C5D3624}" destId="{6A278021-76EB-4D5C-AAD5-69C32CB1EDA8}" srcOrd="10" destOrd="0" parTransId="{B973962C-A601-4A2E-8A83-C4F15E258437}" sibTransId="{B3D916AA-BCA0-47CC-922C-9232EBCA8852}"/>
    <dgm:cxn modelId="{A5F5B68D-7D08-42B7-AC90-6B8CE9272252}" type="presOf" srcId="{2BF0BFB3-2820-4CFD-AB33-2589C9D1CBB3}" destId="{18067C81-6D33-43D0-9B4E-5ECE48BA14C2}" srcOrd="0" destOrd="4" presId="urn:microsoft.com/office/officeart/2005/8/layout/hList1"/>
    <dgm:cxn modelId="{7999FB92-C6FD-49CB-8CBB-636E46B16559}" srcId="{D1185C98-BB74-4AFB-B6C4-EC4261C7D354}" destId="{A1B35896-6CB4-4B7C-AE41-BAAC90F7D11F}" srcOrd="1" destOrd="0" parTransId="{3DFD51E0-8FF6-4902-959D-DD67BF55E978}" sibTransId="{08EA81EC-76F4-4057-B881-91DD408BD955}"/>
    <dgm:cxn modelId="{3B620898-9372-4678-82FD-5170D2D6768A}" type="presOf" srcId="{E7E4BA24-9FB5-479C-8DB4-70666DE2B8BD}" destId="{38FED005-D377-42B7-A0F6-45030465DE56}" srcOrd="0" destOrd="8" presId="urn:microsoft.com/office/officeart/2005/8/layout/hList1"/>
    <dgm:cxn modelId="{0F6B7FAF-95F6-48B9-8C93-125A788FE12B}" type="presOf" srcId="{700D284F-031C-48DD-8588-BF681635CC09}" destId="{38FED005-D377-42B7-A0F6-45030465DE56}" srcOrd="0" destOrd="0" presId="urn:microsoft.com/office/officeart/2005/8/layout/hList1"/>
    <dgm:cxn modelId="{C25347C9-454C-475D-A63B-034B68123207}" srcId="{2967CCC8-FE17-4ECB-8652-45861C5D3624}" destId="{7C40B527-912E-40CC-AA8A-73BBDC57A766}" srcOrd="9" destOrd="0" parTransId="{C15B10AC-A502-4DBA-BF05-CCBB93F6985B}" sibTransId="{2EE45E86-18AF-4AC3-B2A4-CEDBCC8F54DB}"/>
    <dgm:cxn modelId="{98312AD6-E2A4-419B-8619-411FCB574152}" srcId="{AF052C35-5335-46E0-A6AE-85D0C5E98A03}" destId="{D1185C98-BB74-4AFB-B6C4-EC4261C7D354}" srcOrd="1" destOrd="0" parTransId="{9DB42DBD-CB26-44AE-966D-6CD207E1839C}" sibTransId="{4A9AEDD3-22F4-4FED-A263-017287D16E2E}"/>
    <dgm:cxn modelId="{50D416DA-9242-4878-8504-FB3AAB7CC752}" type="presOf" srcId="{48D72C54-1883-4765-9E8C-381B16F5AB60}" destId="{38FED005-D377-42B7-A0F6-45030465DE56}" srcOrd="0" destOrd="2" presId="urn:microsoft.com/office/officeart/2005/8/layout/hList1"/>
    <dgm:cxn modelId="{F596D4DF-B95C-441C-8A33-C09B3AF15203}" srcId="{AF052C35-5335-46E0-A6AE-85D0C5E98A03}" destId="{2967CCC8-FE17-4ECB-8652-45861C5D3624}" srcOrd="0" destOrd="0" parTransId="{E3534EB5-E973-4A9A-98D8-8ACAEB43A912}" sibTransId="{1558EAEE-8BD1-48D8-8C3D-AB1369DF6DCA}"/>
    <dgm:cxn modelId="{2048E6E1-8CDF-446C-B001-A883BD7B745B}" type="presOf" srcId="{F614573C-CB6B-4633-A783-50071C95AEFB}" destId="{38FED005-D377-42B7-A0F6-45030465DE56}" srcOrd="0" destOrd="7" presId="urn:microsoft.com/office/officeart/2005/8/layout/hList1"/>
    <dgm:cxn modelId="{297675EE-6B27-4DD4-BDA9-FFB070DF64BC}" type="presOf" srcId="{AB8E8128-9018-42E9-981E-8C276D542DEB}" destId="{18067C81-6D33-43D0-9B4E-5ECE48BA14C2}" srcOrd="0" destOrd="3" presId="urn:microsoft.com/office/officeart/2005/8/layout/hList1"/>
    <dgm:cxn modelId="{13A3CEEE-9894-4B75-962C-F168675473AB}" type="presOf" srcId="{2967CCC8-FE17-4ECB-8652-45861C5D3624}" destId="{5F0B78A1-38CF-4E9E-A291-3CE70A3EEBD7}" srcOrd="0" destOrd="0" presId="urn:microsoft.com/office/officeart/2005/8/layout/hList1"/>
    <dgm:cxn modelId="{49D6AFF2-08D2-4894-910A-3E3878BBF7EA}" srcId="{2967CCC8-FE17-4ECB-8652-45861C5D3624}" destId="{2A1E36C2-A05C-4CD3-AD1B-ED519C36118E}" srcOrd="5" destOrd="0" parTransId="{A22D4940-3209-4137-8C63-DBCD30B5CD74}" sibTransId="{199E5609-3A3D-4EF0-95EC-37D18AC41D5C}"/>
    <dgm:cxn modelId="{549B2BF8-F23A-4E75-AD3D-A3D07C60CFFB}" type="presOf" srcId="{2A1E36C2-A05C-4CD3-AD1B-ED519C36118E}" destId="{38FED005-D377-42B7-A0F6-45030465DE56}" srcOrd="0" destOrd="5" presId="urn:microsoft.com/office/officeart/2005/8/layout/hList1"/>
    <dgm:cxn modelId="{9D2989FB-A088-452B-BD29-BC2D2F1F2EAE}" type="presOf" srcId="{81511D71-1650-464A-92F7-880F35FBE1C8}" destId="{38FED005-D377-42B7-A0F6-45030465DE56}" srcOrd="0" destOrd="3" presId="urn:microsoft.com/office/officeart/2005/8/layout/hList1"/>
    <dgm:cxn modelId="{3D96BFFD-4A9C-48DA-8ADE-3F57629D449E}" srcId="{2967CCC8-FE17-4ECB-8652-45861C5D3624}" destId="{700D284F-031C-48DD-8588-BF681635CC09}" srcOrd="0" destOrd="0" parTransId="{92F5CC42-3A42-4377-BC20-50D978028951}" sibTransId="{3A4EAC44-CA0D-47AB-9727-F51B3634036B}"/>
    <dgm:cxn modelId="{ABDF1652-4F7B-4BD0-B585-33BE3D8C0359}" type="presParOf" srcId="{6CE6794D-DE2F-4598-817C-1C26A0D5D84B}" destId="{9B543297-689D-4303-9B29-30384DEDCC8A}" srcOrd="0" destOrd="0" presId="urn:microsoft.com/office/officeart/2005/8/layout/hList1"/>
    <dgm:cxn modelId="{A4F57988-D924-48E2-8896-BD1C54FC99E9}" type="presParOf" srcId="{9B543297-689D-4303-9B29-30384DEDCC8A}" destId="{5F0B78A1-38CF-4E9E-A291-3CE70A3EEBD7}" srcOrd="0" destOrd="0" presId="urn:microsoft.com/office/officeart/2005/8/layout/hList1"/>
    <dgm:cxn modelId="{DAA27334-81D2-4AE0-856D-C8245811FD64}" type="presParOf" srcId="{9B543297-689D-4303-9B29-30384DEDCC8A}" destId="{38FED005-D377-42B7-A0F6-45030465DE56}" srcOrd="1" destOrd="0" presId="urn:microsoft.com/office/officeart/2005/8/layout/hList1"/>
    <dgm:cxn modelId="{94A89642-46B3-4D59-A98C-AD8C7806D4E5}" type="presParOf" srcId="{6CE6794D-DE2F-4598-817C-1C26A0D5D84B}" destId="{5CB64741-E9CD-4AFB-BC65-4FC3C37903F3}" srcOrd="1" destOrd="0" presId="urn:microsoft.com/office/officeart/2005/8/layout/hList1"/>
    <dgm:cxn modelId="{B978B2DA-AD8F-41AC-803F-A443ACF8905D}" type="presParOf" srcId="{6CE6794D-DE2F-4598-817C-1C26A0D5D84B}" destId="{C0656323-2BC8-4060-89AD-0D5905330371}" srcOrd="2" destOrd="0" presId="urn:microsoft.com/office/officeart/2005/8/layout/hList1"/>
    <dgm:cxn modelId="{93D1DF09-7132-4CDB-AEB3-14B4A416B4F3}" type="presParOf" srcId="{C0656323-2BC8-4060-89AD-0D5905330371}" destId="{7AD347BE-C69F-42A4-AE5F-F8C983C32B30}" srcOrd="0" destOrd="0" presId="urn:microsoft.com/office/officeart/2005/8/layout/hList1"/>
    <dgm:cxn modelId="{ABA4059F-D2E9-4326-B043-29D22DB6A80F}" type="presParOf" srcId="{C0656323-2BC8-4060-89AD-0D5905330371}" destId="{18067C81-6D33-43D0-9B4E-5ECE48BA14C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F052C35-5335-46E0-A6AE-85D0C5E98A0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2967CCC8-FE17-4ECB-8652-45861C5D3624}">
      <dgm:prSet phldrT="[Text]" custT="1"/>
      <dgm:spPr/>
      <dgm:t>
        <a:bodyPr/>
        <a:lstStyle/>
        <a:p>
          <a:r>
            <a:rPr lang="en-US" sz="2800" dirty="0">
              <a:solidFill>
                <a:schemeClr val="bg1"/>
              </a:solidFill>
              <a:latin typeface="Arial Rounded MT Bold" panose="020F0704030504030204" pitchFamily="34" charset="0"/>
            </a:rPr>
            <a:t>Issues decided at previous step</a:t>
          </a:r>
        </a:p>
      </dgm:t>
    </dgm:pt>
    <dgm:pt modelId="{E3534EB5-E973-4A9A-98D8-8ACAEB43A912}" type="parTrans" cxnId="{F596D4DF-B95C-441C-8A33-C09B3AF15203}">
      <dgm:prSet/>
      <dgm:spPr/>
      <dgm:t>
        <a:bodyPr/>
        <a:lstStyle/>
        <a:p>
          <a:endParaRPr lang="en-US"/>
        </a:p>
      </dgm:t>
    </dgm:pt>
    <dgm:pt modelId="{1558EAEE-8BD1-48D8-8C3D-AB1369DF6DCA}" type="sibTrans" cxnId="{F596D4DF-B95C-441C-8A33-C09B3AF15203}">
      <dgm:prSet/>
      <dgm:spPr/>
      <dgm:t>
        <a:bodyPr/>
        <a:lstStyle/>
        <a:p>
          <a:endParaRPr lang="en-US"/>
        </a:p>
      </dgm:t>
    </dgm:pt>
    <dgm:pt modelId="{700D284F-031C-48DD-8588-BF681635CC09}">
      <dgm:prSet phldrT="[Text]" custT="1"/>
      <dgm:spPr/>
      <dgm:t>
        <a:bodyPr/>
        <a:lstStyle/>
        <a:p>
          <a:r>
            <a:rPr lang="en-US" sz="1800" dirty="0">
              <a:latin typeface="Arial Rounded MT Bold" panose="020F0704030504030204" pitchFamily="34" charset="0"/>
            </a:rPr>
            <a:t>Consistency with the Comprehensive Plan</a:t>
          </a:r>
        </a:p>
      </dgm:t>
    </dgm:pt>
    <dgm:pt modelId="{92F5CC42-3A42-4377-BC20-50D978028951}" type="parTrans" cxnId="{3D96BFFD-4A9C-48DA-8ADE-3F57629D449E}">
      <dgm:prSet/>
      <dgm:spPr/>
      <dgm:t>
        <a:bodyPr/>
        <a:lstStyle/>
        <a:p>
          <a:endParaRPr lang="en-US"/>
        </a:p>
      </dgm:t>
    </dgm:pt>
    <dgm:pt modelId="{3A4EAC44-CA0D-47AB-9727-F51B3634036B}" type="sibTrans" cxnId="{3D96BFFD-4A9C-48DA-8ADE-3F57629D449E}">
      <dgm:prSet/>
      <dgm:spPr/>
      <dgm:t>
        <a:bodyPr/>
        <a:lstStyle/>
        <a:p>
          <a:endParaRPr lang="en-US"/>
        </a:p>
      </dgm:t>
    </dgm:pt>
    <dgm:pt modelId="{D1185C98-BB74-4AFB-B6C4-EC4261C7D354}">
      <dgm:prSet phldrT="[Text]" custT="1"/>
      <dgm:spPr/>
      <dgm:t>
        <a:bodyPr/>
        <a:lstStyle/>
        <a:p>
          <a:r>
            <a:rPr lang="en-US" sz="2800" dirty="0">
              <a:latin typeface="Arial Rounded MT Bold" panose="020F0704030504030204" pitchFamily="34" charset="0"/>
            </a:rPr>
            <a:t>Issues on the Table</a:t>
          </a:r>
        </a:p>
      </dgm:t>
    </dgm:pt>
    <dgm:pt modelId="{9DB42DBD-CB26-44AE-966D-6CD207E1839C}" type="parTrans" cxnId="{98312AD6-E2A4-419B-8619-411FCB574152}">
      <dgm:prSet/>
      <dgm:spPr/>
      <dgm:t>
        <a:bodyPr/>
        <a:lstStyle/>
        <a:p>
          <a:endParaRPr lang="en-US"/>
        </a:p>
      </dgm:t>
    </dgm:pt>
    <dgm:pt modelId="{4A9AEDD3-22F4-4FED-A263-017287D16E2E}" type="sibTrans" cxnId="{98312AD6-E2A4-419B-8619-411FCB574152}">
      <dgm:prSet/>
      <dgm:spPr/>
      <dgm:t>
        <a:bodyPr/>
        <a:lstStyle/>
        <a:p>
          <a:endParaRPr lang="en-US"/>
        </a:p>
      </dgm:t>
    </dgm:pt>
    <dgm:pt modelId="{75801609-2D70-40C5-AE48-590C341A751F}">
      <dgm:prSet phldrT="[Text]" custT="1"/>
      <dgm:spPr/>
      <dgm:t>
        <a:bodyPr/>
        <a:lstStyle/>
        <a:p>
          <a:pPr marL="228600" lvl="1" indent="-228600" algn="l" defTabSz="1066800">
            <a:lnSpc>
              <a:spcPct val="90000"/>
            </a:lnSpc>
            <a:spcBef>
              <a:spcPct val="0"/>
            </a:spcBef>
            <a:spcAft>
              <a:spcPct val="15000"/>
            </a:spcAft>
            <a:buChar char="•"/>
          </a:pPr>
          <a:r>
            <a:rPr lang="en-US" sz="1800" kern="1200" dirty="0">
              <a:latin typeface="Arial Rounded MT Bold" panose="020F0704030504030204" pitchFamily="34" charset="0"/>
            </a:rPr>
            <a:t>Compliance with zoning</a:t>
          </a:r>
          <a:endParaRPr lang="en-US" sz="1800" kern="1200" dirty="0">
            <a:solidFill>
              <a:prstClr val="black">
                <a:hueOff val="0"/>
                <a:satOff val="0"/>
                <a:lumOff val="0"/>
                <a:alphaOff val="0"/>
              </a:prstClr>
            </a:solidFill>
            <a:latin typeface="Arial Rounded MT Bold" panose="020F0704030504030204" pitchFamily="34" charset="0"/>
            <a:ea typeface="+mn-ea"/>
            <a:cs typeface="+mn-cs"/>
          </a:endParaRPr>
        </a:p>
      </dgm:t>
    </dgm:pt>
    <dgm:pt modelId="{BC3B65A7-3B55-4733-941B-8F5BC359EEFD}" type="parTrans" cxnId="{1DFC213F-C6B5-4AE8-A7B2-0AFD2FB1914C}">
      <dgm:prSet/>
      <dgm:spPr/>
      <dgm:t>
        <a:bodyPr/>
        <a:lstStyle/>
        <a:p>
          <a:endParaRPr lang="en-US"/>
        </a:p>
      </dgm:t>
    </dgm:pt>
    <dgm:pt modelId="{783CC0AF-809E-43D2-91B8-CC644CCC8172}" type="sibTrans" cxnId="{1DFC213F-C6B5-4AE8-A7B2-0AFD2FB1914C}">
      <dgm:prSet/>
      <dgm:spPr/>
      <dgm:t>
        <a:bodyPr/>
        <a:lstStyle/>
        <a:p>
          <a:endParaRPr lang="en-US"/>
        </a:p>
      </dgm:t>
    </dgm:pt>
    <dgm:pt modelId="{E5A3F38D-FF4E-4361-9652-147F2D6E8EAF}">
      <dgm:prSet custT="1"/>
      <dgm:spPr/>
      <dgm:t>
        <a:bodyPr/>
        <a:lstStyle/>
        <a:p>
          <a:r>
            <a:rPr lang="en-US" sz="1800" dirty="0">
              <a:latin typeface="Arial Rounded MT Bold" panose="020F0704030504030204" pitchFamily="34" charset="0"/>
            </a:rPr>
            <a:t>Allowance for use in the District</a:t>
          </a:r>
        </a:p>
      </dgm:t>
    </dgm:pt>
    <dgm:pt modelId="{7CF2350F-A777-402B-B0C9-BB6EDBE76B2D}" type="parTrans" cxnId="{B22517B5-25E3-495D-989C-C48F0EAD4F79}">
      <dgm:prSet/>
      <dgm:spPr/>
      <dgm:t>
        <a:bodyPr/>
        <a:lstStyle/>
        <a:p>
          <a:endParaRPr lang="en-US"/>
        </a:p>
      </dgm:t>
    </dgm:pt>
    <dgm:pt modelId="{F9C73E80-5028-41D5-B974-1FEAB4565534}" type="sibTrans" cxnId="{B22517B5-25E3-495D-989C-C48F0EAD4F79}">
      <dgm:prSet/>
      <dgm:spPr/>
      <dgm:t>
        <a:bodyPr/>
        <a:lstStyle/>
        <a:p>
          <a:endParaRPr lang="en-US"/>
        </a:p>
      </dgm:t>
    </dgm:pt>
    <dgm:pt modelId="{962DEE26-1F71-49C2-985E-60AFC0BEF35D}">
      <dgm:prSet custT="1"/>
      <dgm:spPr/>
      <dgm:t>
        <a:bodyPr/>
        <a:lstStyle/>
        <a:p>
          <a:r>
            <a:rPr lang="en-US" sz="1800" dirty="0">
              <a:latin typeface="Arial Rounded MT Bold" panose="020F0704030504030204" pitchFamily="34" charset="0"/>
            </a:rPr>
            <a:t>Balance of uses city-wide</a:t>
          </a:r>
        </a:p>
      </dgm:t>
    </dgm:pt>
    <dgm:pt modelId="{AF841419-065F-40F4-9242-90C2AD149AB9}" type="parTrans" cxnId="{22B9F345-FFC2-41A9-83CD-0A47723E51B7}">
      <dgm:prSet/>
      <dgm:spPr/>
      <dgm:t>
        <a:bodyPr/>
        <a:lstStyle/>
        <a:p>
          <a:endParaRPr lang="en-US"/>
        </a:p>
      </dgm:t>
    </dgm:pt>
    <dgm:pt modelId="{468F1FBE-BF93-40D9-AA1C-765C40EA6EBE}" type="sibTrans" cxnId="{22B9F345-FFC2-41A9-83CD-0A47723E51B7}">
      <dgm:prSet/>
      <dgm:spPr/>
      <dgm:t>
        <a:bodyPr/>
        <a:lstStyle/>
        <a:p>
          <a:endParaRPr lang="en-US"/>
        </a:p>
      </dgm:t>
    </dgm:pt>
    <dgm:pt modelId="{39FB8D3A-0D6C-4AC9-80C1-265AD4560BAE}">
      <dgm:prSet custT="1"/>
      <dgm:spPr/>
      <dgm:t>
        <a:bodyPr/>
        <a:lstStyle/>
        <a:p>
          <a:r>
            <a:rPr lang="en-US" sz="1800" dirty="0">
              <a:latin typeface="Arial Rounded MT Bold" panose="020F0704030504030204" pitchFamily="34" charset="0"/>
            </a:rPr>
            <a:t>Market for use</a:t>
          </a:r>
        </a:p>
      </dgm:t>
    </dgm:pt>
    <dgm:pt modelId="{3843505B-68EF-4534-9B5B-00F04BDE92F0}" type="parTrans" cxnId="{7353E681-E866-4B2D-AE97-DA98A92DE4AF}">
      <dgm:prSet/>
      <dgm:spPr/>
      <dgm:t>
        <a:bodyPr/>
        <a:lstStyle/>
        <a:p>
          <a:endParaRPr lang="en-US"/>
        </a:p>
      </dgm:t>
    </dgm:pt>
    <dgm:pt modelId="{E115B3D0-79FB-4542-BA49-4B2F5529E089}" type="sibTrans" cxnId="{7353E681-E866-4B2D-AE97-DA98A92DE4AF}">
      <dgm:prSet/>
      <dgm:spPr/>
      <dgm:t>
        <a:bodyPr/>
        <a:lstStyle/>
        <a:p>
          <a:endParaRPr lang="en-US"/>
        </a:p>
      </dgm:t>
    </dgm:pt>
    <dgm:pt modelId="{38E3CF4F-BCCA-4C1D-AC3B-A5A4CDF51D87}">
      <dgm:prSet custT="1"/>
      <dgm:spPr/>
      <dgm:t>
        <a:bodyPr/>
        <a:lstStyle/>
        <a:p>
          <a:r>
            <a:rPr lang="en-US" sz="1800" dirty="0">
              <a:latin typeface="Arial Rounded MT Bold" panose="020F0704030504030204" pitchFamily="34" charset="0"/>
            </a:rPr>
            <a:t>Compatibility with adjacent land uses</a:t>
          </a:r>
        </a:p>
      </dgm:t>
    </dgm:pt>
    <dgm:pt modelId="{020CE600-85F8-4749-A204-F5131C766BDF}" type="parTrans" cxnId="{8A3BEE9E-7D21-4211-B7AB-4198018D3408}">
      <dgm:prSet/>
      <dgm:spPr/>
      <dgm:t>
        <a:bodyPr/>
        <a:lstStyle/>
        <a:p>
          <a:endParaRPr lang="en-US"/>
        </a:p>
      </dgm:t>
    </dgm:pt>
    <dgm:pt modelId="{89002995-1CA6-4385-B61B-FF6CEC969A80}" type="sibTrans" cxnId="{8A3BEE9E-7D21-4211-B7AB-4198018D3408}">
      <dgm:prSet/>
      <dgm:spPr/>
      <dgm:t>
        <a:bodyPr/>
        <a:lstStyle/>
        <a:p>
          <a:endParaRPr lang="en-US"/>
        </a:p>
      </dgm:t>
    </dgm:pt>
    <dgm:pt modelId="{75E93E0D-EB3C-44CA-82C2-2A68C21894EF}">
      <dgm:prSet custT="1"/>
      <dgm:spPr/>
      <dgm:t>
        <a:bodyPr/>
        <a:lstStyle/>
        <a:p>
          <a:r>
            <a:rPr lang="en-US" sz="1800" dirty="0">
              <a:latin typeface="Arial Rounded MT Bold" panose="020F0704030504030204" pitchFamily="34" charset="0"/>
            </a:rPr>
            <a:t>Development standards</a:t>
          </a:r>
        </a:p>
      </dgm:t>
    </dgm:pt>
    <dgm:pt modelId="{8C5F6CFB-92CC-400E-8094-375798F1A809}" type="parTrans" cxnId="{3FBEF1FF-4858-4073-9CD9-126EAB53FC4E}">
      <dgm:prSet/>
      <dgm:spPr/>
      <dgm:t>
        <a:bodyPr/>
        <a:lstStyle/>
        <a:p>
          <a:endParaRPr lang="en-US"/>
        </a:p>
      </dgm:t>
    </dgm:pt>
    <dgm:pt modelId="{71F1CD7A-4F6E-418A-9F8C-B1DA8B4E8D81}" type="sibTrans" cxnId="{3FBEF1FF-4858-4073-9CD9-126EAB53FC4E}">
      <dgm:prSet/>
      <dgm:spPr/>
      <dgm:t>
        <a:bodyPr/>
        <a:lstStyle/>
        <a:p>
          <a:endParaRPr lang="en-US"/>
        </a:p>
      </dgm:t>
    </dgm:pt>
    <dgm:pt modelId="{6C2C18A9-AE22-427D-8B74-25F24FB78E32}">
      <dgm:prSet custT="1"/>
      <dgm:spPr/>
      <dgm:t>
        <a:bodyPr/>
        <a:lstStyle/>
        <a:p>
          <a:r>
            <a:rPr lang="en-US" sz="1800" dirty="0">
              <a:latin typeface="Arial Rounded MT Bold" panose="020F0704030504030204" pitchFamily="34" charset="0"/>
            </a:rPr>
            <a:t>Density</a:t>
          </a:r>
        </a:p>
      </dgm:t>
    </dgm:pt>
    <dgm:pt modelId="{BC4F452D-38A3-45D8-BF81-AE3B0123412E}" type="parTrans" cxnId="{F4BAE8BE-F8ED-4CBA-9791-AA17DE28E027}">
      <dgm:prSet/>
      <dgm:spPr/>
      <dgm:t>
        <a:bodyPr/>
        <a:lstStyle/>
        <a:p>
          <a:endParaRPr lang="en-US"/>
        </a:p>
      </dgm:t>
    </dgm:pt>
    <dgm:pt modelId="{1913EB34-2ACA-4B2C-A0F9-35D2D2B4A5A1}" type="sibTrans" cxnId="{F4BAE8BE-F8ED-4CBA-9791-AA17DE28E027}">
      <dgm:prSet/>
      <dgm:spPr/>
      <dgm:t>
        <a:bodyPr/>
        <a:lstStyle/>
        <a:p>
          <a:endParaRPr lang="en-US"/>
        </a:p>
      </dgm:t>
    </dgm:pt>
    <dgm:pt modelId="{FAB29795-ED3C-4D6B-B370-C131AFCB8AAF}">
      <dgm:prSet custT="1"/>
      <dgm:spPr/>
      <dgm:t>
        <a:bodyPr/>
        <a:lstStyle/>
        <a:p>
          <a:r>
            <a:rPr lang="en-US" sz="1800" dirty="0">
              <a:latin typeface="Arial Rounded MT Bold" panose="020F0704030504030204" pitchFamily="34" charset="0"/>
            </a:rPr>
            <a:t>Setbacks</a:t>
          </a:r>
        </a:p>
      </dgm:t>
    </dgm:pt>
    <dgm:pt modelId="{F408EBCC-EA42-475B-8FD7-121FCBD757E4}" type="parTrans" cxnId="{555A1973-AB6D-4D3E-B526-E668DCE028DE}">
      <dgm:prSet/>
      <dgm:spPr/>
      <dgm:t>
        <a:bodyPr/>
        <a:lstStyle/>
        <a:p>
          <a:endParaRPr lang="en-US"/>
        </a:p>
      </dgm:t>
    </dgm:pt>
    <dgm:pt modelId="{4E5F6FA1-B7A1-450F-BCFF-E110BC6A436E}" type="sibTrans" cxnId="{555A1973-AB6D-4D3E-B526-E668DCE028DE}">
      <dgm:prSet/>
      <dgm:spPr/>
      <dgm:t>
        <a:bodyPr/>
        <a:lstStyle/>
        <a:p>
          <a:endParaRPr lang="en-US"/>
        </a:p>
      </dgm:t>
    </dgm:pt>
    <dgm:pt modelId="{F9FBECDF-9AB5-4B1A-9E0D-EE359E85D0AB}">
      <dgm:prSet custT="1"/>
      <dgm:spPr/>
      <dgm:t>
        <a:bodyPr/>
        <a:lstStyle/>
        <a:p>
          <a:r>
            <a:rPr lang="en-US" sz="1800" dirty="0">
              <a:latin typeface="Arial Rounded MT Bold" panose="020F0704030504030204" pitchFamily="34" charset="0"/>
            </a:rPr>
            <a:t>Height limits</a:t>
          </a:r>
        </a:p>
      </dgm:t>
    </dgm:pt>
    <dgm:pt modelId="{02EA5A12-DF88-47B2-A1B4-FEA33D93B8D7}" type="parTrans" cxnId="{C9F53FC9-8CDE-4AB1-ACF1-7DE83BD3DF09}">
      <dgm:prSet/>
      <dgm:spPr/>
      <dgm:t>
        <a:bodyPr/>
        <a:lstStyle/>
        <a:p>
          <a:endParaRPr lang="en-US"/>
        </a:p>
      </dgm:t>
    </dgm:pt>
    <dgm:pt modelId="{0708719D-0C55-4FA2-B762-39C06F68DD06}" type="sibTrans" cxnId="{C9F53FC9-8CDE-4AB1-ACF1-7DE83BD3DF09}">
      <dgm:prSet/>
      <dgm:spPr/>
      <dgm:t>
        <a:bodyPr/>
        <a:lstStyle/>
        <a:p>
          <a:endParaRPr lang="en-US"/>
        </a:p>
      </dgm:t>
    </dgm:pt>
    <dgm:pt modelId="{6B0B9798-5393-4302-927E-477EC2871EE8}">
      <dgm:prSet custT="1"/>
      <dgm:spPr/>
      <dgm:t>
        <a:bodyPr/>
        <a:lstStyle/>
        <a:p>
          <a:r>
            <a:rPr lang="en-US" sz="1800" dirty="0">
              <a:latin typeface="Arial Rounded MT Bold" panose="020F0704030504030204" pitchFamily="34" charset="0"/>
            </a:rPr>
            <a:t>Parking requirements</a:t>
          </a:r>
        </a:p>
      </dgm:t>
    </dgm:pt>
    <dgm:pt modelId="{13A3D6FD-1C70-4476-B586-DE1752D83E65}" type="parTrans" cxnId="{4C1DA21B-04F8-4192-BACC-EDEC031593D3}">
      <dgm:prSet/>
      <dgm:spPr/>
      <dgm:t>
        <a:bodyPr/>
        <a:lstStyle/>
        <a:p>
          <a:endParaRPr lang="en-US"/>
        </a:p>
      </dgm:t>
    </dgm:pt>
    <dgm:pt modelId="{801BC3F8-6988-4669-90EF-E245985585B8}" type="sibTrans" cxnId="{4C1DA21B-04F8-4192-BACC-EDEC031593D3}">
      <dgm:prSet/>
      <dgm:spPr/>
      <dgm:t>
        <a:bodyPr/>
        <a:lstStyle/>
        <a:p>
          <a:endParaRPr lang="en-US"/>
        </a:p>
      </dgm:t>
    </dgm:pt>
    <dgm:pt modelId="{CDCC17D6-B242-4CD5-BC8C-EA8B35137752}">
      <dgm:prSet custT="1"/>
      <dgm:spPr/>
      <dgm:t>
        <a:bodyPr/>
        <a:lstStyle/>
        <a:p>
          <a:r>
            <a:rPr lang="en-US" sz="1800" dirty="0">
              <a:latin typeface="Arial Rounded MT Bold" panose="020F0704030504030204" pitchFamily="34" charset="0"/>
            </a:rPr>
            <a:t>Landscaping requirements</a:t>
          </a:r>
        </a:p>
      </dgm:t>
    </dgm:pt>
    <dgm:pt modelId="{34CB8401-537A-46AF-AAF1-1CCF0F0CF0BE}" type="parTrans" cxnId="{84DD308E-AC60-4C89-B9FA-08F7A899A5FC}">
      <dgm:prSet/>
      <dgm:spPr/>
      <dgm:t>
        <a:bodyPr/>
        <a:lstStyle/>
        <a:p>
          <a:endParaRPr lang="en-US"/>
        </a:p>
      </dgm:t>
    </dgm:pt>
    <dgm:pt modelId="{BA38ECDF-589D-42CA-B8AE-AD03105F2558}" type="sibTrans" cxnId="{84DD308E-AC60-4C89-B9FA-08F7A899A5FC}">
      <dgm:prSet/>
      <dgm:spPr/>
      <dgm:t>
        <a:bodyPr/>
        <a:lstStyle/>
        <a:p>
          <a:endParaRPr lang="en-US"/>
        </a:p>
      </dgm:t>
    </dgm:pt>
    <dgm:pt modelId="{8E4CBA2D-034C-4D41-8A64-BA66709F1A70}">
      <dgm:prSet custT="1"/>
      <dgm:spPr/>
      <dgm:t>
        <a:bodyPr/>
        <a:lstStyle/>
        <a:p>
          <a:r>
            <a:rPr lang="en-US" sz="1800" dirty="0">
              <a:latin typeface="Arial Rounded MT Bold" panose="020F0704030504030204" pitchFamily="34" charset="0"/>
            </a:rPr>
            <a:t>Availability of services</a:t>
          </a:r>
        </a:p>
      </dgm:t>
    </dgm:pt>
    <dgm:pt modelId="{58DF97F2-5626-4FC2-B67A-73F55A7C6B66}" type="parTrans" cxnId="{A035AD71-8B22-44C7-9024-914528B7A99B}">
      <dgm:prSet/>
      <dgm:spPr/>
      <dgm:t>
        <a:bodyPr/>
        <a:lstStyle/>
        <a:p>
          <a:endParaRPr lang="en-US"/>
        </a:p>
      </dgm:t>
    </dgm:pt>
    <dgm:pt modelId="{195CDDBA-5A35-43ED-9E88-77D086D17DFC}" type="sibTrans" cxnId="{A035AD71-8B22-44C7-9024-914528B7A99B}">
      <dgm:prSet/>
      <dgm:spPr/>
      <dgm:t>
        <a:bodyPr/>
        <a:lstStyle/>
        <a:p>
          <a:endParaRPr lang="en-US"/>
        </a:p>
      </dgm:t>
    </dgm:pt>
    <dgm:pt modelId="{DFCBBCCD-1863-454E-8D1E-85D3F0B1EE2C}">
      <dgm:prSet custT="1"/>
      <dgm:spPr/>
      <dgm:t>
        <a:bodyPr/>
        <a:lstStyle/>
        <a:p>
          <a:r>
            <a:rPr lang="en-US" sz="1800" dirty="0">
              <a:latin typeface="Arial Rounded MT Bold" panose="020F0704030504030204" pitchFamily="34" charset="0"/>
            </a:rPr>
            <a:t>Traffic impacts</a:t>
          </a:r>
        </a:p>
      </dgm:t>
    </dgm:pt>
    <dgm:pt modelId="{5F16C744-8A8C-4FB5-9649-2F88BC1BBD33}" type="parTrans" cxnId="{78D7954C-AD35-492D-BC65-47AD69BD7BA1}">
      <dgm:prSet/>
      <dgm:spPr/>
      <dgm:t>
        <a:bodyPr/>
        <a:lstStyle/>
        <a:p>
          <a:endParaRPr lang="en-US"/>
        </a:p>
      </dgm:t>
    </dgm:pt>
    <dgm:pt modelId="{D5ED5964-6A30-430B-A9EE-77E331D8AB13}" type="sibTrans" cxnId="{78D7954C-AD35-492D-BC65-47AD69BD7BA1}">
      <dgm:prSet/>
      <dgm:spPr/>
      <dgm:t>
        <a:bodyPr/>
        <a:lstStyle/>
        <a:p>
          <a:endParaRPr lang="en-US"/>
        </a:p>
      </dgm:t>
    </dgm:pt>
    <dgm:pt modelId="{6F4C95FA-5241-40FF-B6DE-927B534BBF96}">
      <dgm:prSet custT="1"/>
      <dgm:spPr/>
      <dgm:t>
        <a:bodyPr/>
        <a:lstStyle/>
        <a:p>
          <a:r>
            <a:rPr lang="en-US" sz="1800" dirty="0">
              <a:latin typeface="Arial Rounded MT Bold" panose="020F0704030504030204" pitchFamily="34" charset="0"/>
            </a:rPr>
            <a:t>Drainage impacts</a:t>
          </a:r>
        </a:p>
      </dgm:t>
    </dgm:pt>
    <dgm:pt modelId="{3994D3F0-E60E-48C4-B9CD-BBB63945DD5A}" type="parTrans" cxnId="{6F7CE99B-7BF4-47DD-B51F-475CEA6F8DB3}">
      <dgm:prSet/>
      <dgm:spPr/>
      <dgm:t>
        <a:bodyPr/>
        <a:lstStyle/>
        <a:p>
          <a:endParaRPr lang="en-US"/>
        </a:p>
      </dgm:t>
    </dgm:pt>
    <dgm:pt modelId="{E486B72B-92BA-4F3E-8499-14F2FD909626}" type="sibTrans" cxnId="{6F7CE99B-7BF4-47DD-B51F-475CEA6F8DB3}">
      <dgm:prSet/>
      <dgm:spPr/>
      <dgm:t>
        <a:bodyPr/>
        <a:lstStyle/>
        <a:p>
          <a:endParaRPr lang="en-US"/>
        </a:p>
      </dgm:t>
    </dgm:pt>
    <dgm:pt modelId="{D2D13C63-702C-4EA6-B1D9-E9E5AE52AA26}">
      <dgm:prSet custT="1"/>
      <dgm:spPr/>
      <dgm:t>
        <a:bodyPr/>
        <a:lstStyle/>
        <a:p>
          <a:pPr marL="228600" lvl="1" indent="-228600" algn="l" defTabSz="1066800">
            <a:lnSpc>
              <a:spcPct val="90000"/>
            </a:lnSpc>
            <a:spcBef>
              <a:spcPct val="0"/>
            </a:spcBef>
            <a:spcAft>
              <a:spcPct val="15000"/>
            </a:spcAft>
            <a:buChar char="•"/>
          </a:pPr>
          <a:r>
            <a:rPr lang="en-US" sz="1800">
              <a:latin typeface="Arial Rounded MT Bold" panose="020F0704030504030204" pitchFamily="34" charset="0"/>
            </a:rPr>
            <a:t>Building layout and orientation</a:t>
          </a:r>
          <a:endParaRPr lang="en-US" sz="1800" dirty="0">
            <a:latin typeface="Arial Rounded MT Bold" panose="020F0704030504030204" pitchFamily="34" charset="0"/>
          </a:endParaRPr>
        </a:p>
      </dgm:t>
    </dgm:pt>
    <dgm:pt modelId="{CE4238EE-7348-46C7-AA11-725E81E07678}" type="parTrans" cxnId="{01630CF6-88E5-4076-BF65-FEA3C33018F8}">
      <dgm:prSet/>
      <dgm:spPr/>
      <dgm:t>
        <a:bodyPr/>
        <a:lstStyle/>
        <a:p>
          <a:endParaRPr lang="en-US"/>
        </a:p>
      </dgm:t>
    </dgm:pt>
    <dgm:pt modelId="{4DCA23AB-F1E6-49DC-9EE2-B288FA86D685}" type="sibTrans" cxnId="{01630CF6-88E5-4076-BF65-FEA3C33018F8}">
      <dgm:prSet/>
      <dgm:spPr/>
      <dgm:t>
        <a:bodyPr/>
        <a:lstStyle/>
        <a:p>
          <a:endParaRPr lang="en-US"/>
        </a:p>
      </dgm:t>
    </dgm:pt>
    <dgm:pt modelId="{D528F2AF-A757-4C93-B791-B2D5297DECDC}">
      <dgm:prSet custT="1"/>
      <dgm:spPr/>
      <dgm:t>
        <a:bodyPr/>
        <a:lstStyle/>
        <a:p>
          <a:pPr marL="228600" lvl="1" indent="-228600" algn="l" defTabSz="1066800">
            <a:lnSpc>
              <a:spcPct val="90000"/>
            </a:lnSpc>
            <a:spcBef>
              <a:spcPct val="0"/>
            </a:spcBef>
            <a:spcAft>
              <a:spcPct val="15000"/>
            </a:spcAft>
            <a:buChar char="•"/>
          </a:pPr>
          <a:r>
            <a:rPr lang="en-US" sz="1800" dirty="0">
              <a:latin typeface="Arial Rounded MT Bold" panose="020F0704030504030204" pitchFamily="34" charset="0"/>
            </a:rPr>
            <a:t>Landscaping</a:t>
          </a:r>
        </a:p>
      </dgm:t>
    </dgm:pt>
    <dgm:pt modelId="{261C8CF5-BA35-4213-8A2C-1406D22030E7}" type="parTrans" cxnId="{6221DC43-6B1B-4863-8A93-437F44C4D880}">
      <dgm:prSet/>
      <dgm:spPr/>
      <dgm:t>
        <a:bodyPr/>
        <a:lstStyle/>
        <a:p>
          <a:endParaRPr lang="en-US"/>
        </a:p>
      </dgm:t>
    </dgm:pt>
    <dgm:pt modelId="{A19B3C6F-FFEF-4F6B-B4C7-3AC3285A3091}" type="sibTrans" cxnId="{6221DC43-6B1B-4863-8A93-437F44C4D880}">
      <dgm:prSet/>
      <dgm:spPr/>
      <dgm:t>
        <a:bodyPr/>
        <a:lstStyle/>
        <a:p>
          <a:endParaRPr lang="en-US"/>
        </a:p>
      </dgm:t>
    </dgm:pt>
    <dgm:pt modelId="{59A09494-EC99-48A4-AC21-45A35CDD411B}">
      <dgm:prSet custT="1"/>
      <dgm:spPr/>
      <dgm:t>
        <a:bodyPr/>
        <a:lstStyle/>
        <a:p>
          <a:pPr marL="228600" lvl="1" indent="-228600" algn="l" defTabSz="1066800">
            <a:lnSpc>
              <a:spcPct val="90000"/>
            </a:lnSpc>
            <a:spcBef>
              <a:spcPct val="0"/>
            </a:spcBef>
            <a:spcAft>
              <a:spcPct val="15000"/>
            </a:spcAft>
            <a:buChar char="•"/>
          </a:pPr>
          <a:r>
            <a:rPr lang="en-US" sz="1800" dirty="0">
              <a:latin typeface="Arial Rounded MT Bold" panose="020F0704030504030204" pitchFamily="34" charset="0"/>
            </a:rPr>
            <a:t>Site triangle</a:t>
          </a:r>
        </a:p>
      </dgm:t>
    </dgm:pt>
    <dgm:pt modelId="{2A89BF5D-78E2-464D-8FFC-8C42BAB29B0D}" type="parTrans" cxnId="{C4982803-6A89-438D-99D2-88D30D6D6F2D}">
      <dgm:prSet/>
      <dgm:spPr/>
      <dgm:t>
        <a:bodyPr/>
        <a:lstStyle/>
        <a:p>
          <a:endParaRPr lang="en-US"/>
        </a:p>
      </dgm:t>
    </dgm:pt>
    <dgm:pt modelId="{235F3B34-2691-40CD-B45A-BE82D5DDDC6C}" type="sibTrans" cxnId="{C4982803-6A89-438D-99D2-88D30D6D6F2D}">
      <dgm:prSet/>
      <dgm:spPr/>
      <dgm:t>
        <a:bodyPr/>
        <a:lstStyle/>
        <a:p>
          <a:endParaRPr lang="en-US"/>
        </a:p>
      </dgm:t>
    </dgm:pt>
    <dgm:pt modelId="{D1F135C4-CEB3-4AC6-AD80-5E5B9BC8FCE1}">
      <dgm:prSet custT="1"/>
      <dgm:spPr/>
      <dgm:t>
        <a:bodyPr/>
        <a:lstStyle/>
        <a:p>
          <a:pPr marL="228600" lvl="1" indent="-228600" algn="l" defTabSz="1066800">
            <a:lnSpc>
              <a:spcPct val="90000"/>
            </a:lnSpc>
            <a:spcBef>
              <a:spcPct val="0"/>
            </a:spcBef>
            <a:spcAft>
              <a:spcPct val="15000"/>
            </a:spcAft>
            <a:buChar char="•"/>
          </a:pPr>
          <a:r>
            <a:rPr lang="en-US" sz="1800">
              <a:latin typeface="Arial Rounded MT Bold" panose="020F0704030504030204" pitchFamily="34" charset="0"/>
            </a:rPr>
            <a:t>Drainage</a:t>
          </a:r>
          <a:endParaRPr lang="en-US" sz="1800" dirty="0">
            <a:latin typeface="Arial Rounded MT Bold" panose="020F0704030504030204" pitchFamily="34" charset="0"/>
          </a:endParaRPr>
        </a:p>
      </dgm:t>
    </dgm:pt>
    <dgm:pt modelId="{2EE4AA15-64FC-4CF0-9B3D-6E1BCD18C5DA}" type="parTrans" cxnId="{AD214951-EA41-4785-B185-159CA21A66D5}">
      <dgm:prSet/>
      <dgm:spPr/>
      <dgm:t>
        <a:bodyPr/>
        <a:lstStyle/>
        <a:p>
          <a:endParaRPr lang="en-US"/>
        </a:p>
      </dgm:t>
    </dgm:pt>
    <dgm:pt modelId="{542E8080-2636-4182-B85F-20AF6D0CABF5}" type="sibTrans" cxnId="{AD214951-EA41-4785-B185-159CA21A66D5}">
      <dgm:prSet/>
      <dgm:spPr/>
      <dgm:t>
        <a:bodyPr/>
        <a:lstStyle/>
        <a:p>
          <a:endParaRPr lang="en-US"/>
        </a:p>
      </dgm:t>
    </dgm:pt>
    <dgm:pt modelId="{569BB636-67B5-4024-94A8-B3389A778A96}">
      <dgm:prSet custT="1"/>
      <dgm:spPr/>
      <dgm:t>
        <a:bodyPr/>
        <a:lstStyle/>
        <a:p>
          <a:pPr marL="228600" lvl="1" indent="-228600" algn="l" defTabSz="1066800">
            <a:lnSpc>
              <a:spcPct val="90000"/>
            </a:lnSpc>
            <a:spcBef>
              <a:spcPct val="0"/>
            </a:spcBef>
            <a:spcAft>
              <a:spcPct val="15000"/>
            </a:spcAft>
            <a:buChar char="•"/>
          </a:pPr>
          <a:r>
            <a:rPr lang="en-US" sz="1800" dirty="0">
              <a:latin typeface="Arial Rounded MT Bold" panose="020F0704030504030204" pitchFamily="34" charset="0"/>
            </a:rPr>
            <a:t>Buffer areas</a:t>
          </a:r>
        </a:p>
      </dgm:t>
    </dgm:pt>
    <dgm:pt modelId="{5AD8364E-630D-44A9-AC60-A926D231D8F9}" type="parTrans" cxnId="{61746587-EF67-48E6-AA7C-C86745C8F3CF}">
      <dgm:prSet/>
      <dgm:spPr/>
      <dgm:t>
        <a:bodyPr/>
        <a:lstStyle/>
        <a:p>
          <a:endParaRPr lang="en-US"/>
        </a:p>
      </dgm:t>
    </dgm:pt>
    <dgm:pt modelId="{47D08939-B9C5-402B-AE32-7828F718E26E}" type="sibTrans" cxnId="{61746587-EF67-48E6-AA7C-C86745C8F3CF}">
      <dgm:prSet/>
      <dgm:spPr/>
      <dgm:t>
        <a:bodyPr/>
        <a:lstStyle/>
        <a:p>
          <a:endParaRPr lang="en-US"/>
        </a:p>
      </dgm:t>
    </dgm:pt>
    <dgm:pt modelId="{14191FE5-067C-4707-A490-8DB011CEF205}">
      <dgm:prSet custT="1"/>
      <dgm:spPr/>
      <dgm:t>
        <a:bodyPr/>
        <a:lstStyle/>
        <a:p>
          <a:pPr marL="228600" lvl="1" indent="-228600" algn="l" defTabSz="1066800">
            <a:lnSpc>
              <a:spcPct val="90000"/>
            </a:lnSpc>
            <a:spcBef>
              <a:spcPct val="0"/>
            </a:spcBef>
            <a:spcAft>
              <a:spcPct val="15000"/>
            </a:spcAft>
            <a:buChar char="•"/>
          </a:pPr>
          <a:r>
            <a:rPr lang="en-US" sz="1800">
              <a:latin typeface="Arial Rounded MT Bold" panose="020F0704030504030204" pitchFamily="34" charset="0"/>
            </a:rPr>
            <a:t>Screening</a:t>
          </a:r>
          <a:endParaRPr lang="en-US" sz="1800" dirty="0">
            <a:latin typeface="Arial Rounded MT Bold" panose="020F0704030504030204" pitchFamily="34" charset="0"/>
          </a:endParaRPr>
        </a:p>
      </dgm:t>
    </dgm:pt>
    <dgm:pt modelId="{BF86B42C-4B1F-4CD8-A85D-45A1521264E5}" type="parTrans" cxnId="{EBF86649-F002-4434-936D-B2CE3F2948EC}">
      <dgm:prSet/>
      <dgm:spPr/>
      <dgm:t>
        <a:bodyPr/>
        <a:lstStyle/>
        <a:p>
          <a:endParaRPr lang="en-US"/>
        </a:p>
      </dgm:t>
    </dgm:pt>
    <dgm:pt modelId="{143E3672-C08D-445B-BB98-5C2F32B251A7}" type="sibTrans" cxnId="{EBF86649-F002-4434-936D-B2CE3F2948EC}">
      <dgm:prSet/>
      <dgm:spPr/>
      <dgm:t>
        <a:bodyPr/>
        <a:lstStyle/>
        <a:p>
          <a:endParaRPr lang="en-US"/>
        </a:p>
      </dgm:t>
    </dgm:pt>
    <dgm:pt modelId="{2DBF96D4-B8A8-4C68-89CE-1BF7AA1C271F}">
      <dgm:prSet custT="1"/>
      <dgm:spPr/>
      <dgm:t>
        <a:bodyPr/>
        <a:lstStyle/>
        <a:p>
          <a:pPr marL="228600" lvl="1" indent="-228600" algn="l" defTabSz="1066800">
            <a:lnSpc>
              <a:spcPct val="90000"/>
            </a:lnSpc>
            <a:spcBef>
              <a:spcPct val="0"/>
            </a:spcBef>
            <a:spcAft>
              <a:spcPct val="15000"/>
            </a:spcAft>
            <a:buChar char="•"/>
          </a:pPr>
          <a:r>
            <a:rPr lang="en-US" sz="1800" dirty="0">
              <a:latin typeface="Arial Rounded MT Bold" panose="020F0704030504030204" pitchFamily="34" charset="0"/>
            </a:rPr>
            <a:t>Walkways and pedestrian ways</a:t>
          </a:r>
        </a:p>
      </dgm:t>
    </dgm:pt>
    <dgm:pt modelId="{F623872D-1E63-4FCE-8D48-D9F4D21DE4FD}" type="parTrans" cxnId="{58BE0DB0-10CB-4F05-A7C6-ED84CEF8C997}">
      <dgm:prSet/>
      <dgm:spPr/>
      <dgm:t>
        <a:bodyPr/>
        <a:lstStyle/>
        <a:p>
          <a:endParaRPr lang="en-US"/>
        </a:p>
      </dgm:t>
    </dgm:pt>
    <dgm:pt modelId="{AE943D50-6E65-4F74-9F77-15AB89A5CC14}" type="sibTrans" cxnId="{58BE0DB0-10CB-4F05-A7C6-ED84CEF8C997}">
      <dgm:prSet/>
      <dgm:spPr/>
      <dgm:t>
        <a:bodyPr/>
        <a:lstStyle/>
        <a:p>
          <a:endParaRPr lang="en-US"/>
        </a:p>
      </dgm:t>
    </dgm:pt>
    <dgm:pt modelId="{C374F9A6-33D3-4FC5-99D8-0838E33A7F20}">
      <dgm:prSet custT="1"/>
      <dgm:spPr/>
      <dgm:t>
        <a:bodyPr/>
        <a:lstStyle/>
        <a:p>
          <a:pPr marL="228600" lvl="1" indent="-228600" algn="l" defTabSz="1066800">
            <a:lnSpc>
              <a:spcPct val="90000"/>
            </a:lnSpc>
            <a:spcBef>
              <a:spcPct val="0"/>
            </a:spcBef>
            <a:spcAft>
              <a:spcPct val="15000"/>
            </a:spcAft>
            <a:buChar char="•"/>
          </a:pPr>
          <a:r>
            <a:rPr lang="en-US" sz="1800" dirty="0">
              <a:latin typeface="Arial Rounded MT Bold" panose="020F0704030504030204" pitchFamily="34" charset="0"/>
            </a:rPr>
            <a:t>Access points and internal circulation</a:t>
          </a:r>
        </a:p>
      </dgm:t>
    </dgm:pt>
    <dgm:pt modelId="{79C63C18-4AA0-4661-A3DD-F3F77E2C145C}" type="parTrans" cxnId="{9E15376A-B38C-4A75-8D83-844EEBBBD523}">
      <dgm:prSet/>
      <dgm:spPr/>
      <dgm:t>
        <a:bodyPr/>
        <a:lstStyle/>
        <a:p>
          <a:endParaRPr lang="en-US"/>
        </a:p>
      </dgm:t>
    </dgm:pt>
    <dgm:pt modelId="{2352513C-112C-42B0-839C-B4FDFBB73BA4}" type="sibTrans" cxnId="{9E15376A-B38C-4A75-8D83-844EEBBBD523}">
      <dgm:prSet/>
      <dgm:spPr/>
      <dgm:t>
        <a:bodyPr/>
        <a:lstStyle/>
        <a:p>
          <a:endParaRPr lang="en-US"/>
        </a:p>
      </dgm:t>
    </dgm:pt>
    <dgm:pt modelId="{EAA1BFF7-4491-4328-BD9B-CF5D884BACE4}">
      <dgm:prSet custT="1"/>
      <dgm:spPr/>
      <dgm:t>
        <a:bodyPr/>
        <a:lstStyle/>
        <a:p>
          <a:pPr marL="228600" lvl="1" indent="-228600" algn="l" defTabSz="1066800">
            <a:lnSpc>
              <a:spcPct val="90000"/>
            </a:lnSpc>
            <a:spcBef>
              <a:spcPct val="0"/>
            </a:spcBef>
            <a:spcAft>
              <a:spcPct val="15000"/>
            </a:spcAft>
            <a:buChar char="•"/>
          </a:pPr>
          <a:r>
            <a:rPr lang="en-US" sz="1800" dirty="0">
              <a:latin typeface="Arial Rounded MT Bold" panose="020F0704030504030204" pitchFamily="34" charset="0"/>
            </a:rPr>
            <a:t>Public improvements</a:t>
          </a:r>
        </a:p>
      </dgm:t>
    </dgm:pt>
    <dgm:pt modelId="{78FF375D-F02E-4E49-AD04-0110DEFE472D}" type="parTrans" cxnId="{BF1F1A59-4FF5-454F-B66E-37B1EA1FAF20}">
      <dgm:prSet/>
      <dgm:spPr/>
      <dgm:t>
        <a:bodyPr/>
        <a:lstStyle/>
        <a:p>
          <a:endParaRPr lang="en-US"/>
        </a:p>
      </dgm:t>
    </dgm:pt>
    <dgm:pt modelId="{D40F23C6-CACE-4C71-BF90-1D586642E383}" type="sibTrans" cxnId="{BF1F1A59-4FF5-454F-B66E-37B1EA1FAF20}">
      <dgm:prSet/>
      <dgm:spPr/>
      <dgm:t>
        <a:bodyPr/>
        <a:lstStyle/>
        <a:p>
          <a:endParaRPr lang="en-US"/>
        </a:p>
      </dgm:t>
    </dgm:pt>
    <dgm:pt modelId="{9E68041E-1B37-4933-B2AC-8A3D656A3429}">
      <dgm:prSet custT="1"/>
      <dgm:spPr/>
      <dgm:t>
        <a:bodyPr/>
        <a:lstStyle/>
        <a:p>
          <a:pPr marL="228600" lvl="1" indent="-228600" algn="l" defTabSz="1066800">
            <a:lnSpc>
              <a:spcPct val="90000"/>
            </a:lnSpc>
            <a:spcBef>
              <a:spcPct val="0"/>
            </a:spcBef>
            <a:spcAft>
              <a:spcPct val="15000"/>
            </a:spcAft>
            <a:buChar char="•"/>
          </a:pPr>
          <a:r>
            <a:rPr lang="en-US" sz="1800" dirty="0">
              <a:latin typeface="Arial Rounded MT Bold" panose="020F0704030504030204" pitchFamily="34" charset="0"/>
            </a:rPr>
            <a:t>Architectural treatment</a:t>
          </a:r>
        </a:p>
      </dgm:t>
    </dgm:pt>
    <dgm:pt modelId="{0D9840AB-DB02-447E-8CD8-29EF5048D717}" type="parTrans" cxnId="{DEAE9B80-C530-43B8-AED3-D4657B8C0C0D}">
      <dgm:prSet/>
      <dgm:spPr/>
      <dgm:t>
        <a:bodyPr/>
        <a:lstStyle/>
        <a:p>
          <a:endParaRPr lang="en-US"/>
        </a:p>
      </dgm:t>
    </dgm:pt>
    <dgm:pt modelId="{D5FF341A-9EA7-449C-A804-ECA15ECEE49F}" type="sibTrans" cxnId="{DEAE9B80-C530-43B8-AED3-D4657B8C0C0D}">
      <dgm:prSet/>
      <dgm:spPr/>
      <dgm:t>
        <a:bodyPr/>
        <a:lstStyle/>
        <a:p>
          <a:endParaRPr lang="en-US"/>
        </a:p>
      </dgm:t>
    </dgm:pt>
    <dgm:pt modelId="{6A9B238B-67B8-48B7-8B28-5F7C5697A43C}">
      <dgm:prSet custT="1"/>
      <dgm:spPr/>
      <dgm:t>
        <a:bodyPr/>
        <a:lstStyle/>
        <a:p>
          <a:pPr marL="228600" lvl="1" indent="-228600" algn="l" defTabSz="1066800">
            <a:lnSpc>
              <a:spcPct val="90000"/>
            </a:lnSpc>
            <a:spcBef>
              <a:spcPct val="0"/>
            </a:spcBef>
            <a:spcAft>
              <a:spcPct val="15000"/>
            </a:spcAft>
            <a:buChar char="•"/>
          </a:pPr>
          <a:r>
            <a:rPr lang="en-US" sz="1800" dirty="0">
              <a:latin typeface="Arial Rounded MT Bold" panose="020F0704030504030204" pitchFamily="34" charset="0"/>
            </a:rPr>
            <a:t>On site circulation and parking</a:t>
          </a:r>
        </a:p>
      </dgm:t>
    </dgm:pt>
    <dgm:pt modelId="{1BE2805A-E4CE-4AB1-A5D1-BFEFCAB956B6}" type="parTrans" cxnId="{C34B3556-3137-4E12-890C-F65192AE2936}">
      <dgm:prSet/>
      <dgm:spPr/>
      <dgm:t>
        <a:bodyPr/>
        <a:lstStyle/>
        <a:p>
          <a:endParaRPr lang="en-US"/>
        </a:p>
      </dgm:t>
    </dgm:pt>
    <dgm:pt modelId="{A5835AAE-72E4-4035-8EFC-5907C4330CFF}" type="sibTrans" cxnId="{C34B3556-3137-4E12-890C-F65192AE2936}">
      <dgm:prSet/>
      <dgm:spPr/>
      <dgm:t>
        <a:bodyPr/>
        <a:lstStyle/>
        <a:p>
          <a:endParaRPr lang="en-US"/>
        </a:p>
      </dgm:t>
    </dgm:pt>
    <dgm:pt modelId="{0C8ABA49-1BD0-4EA2-8117-F02255715AB6}">
      <dgm:prSet custT="1"/>
      <dgm:spPr/>
      <dgm:t>
        <a:bodyPr/>
        <a:lstStyle/>
        <a:p>
          <a:pPr marL="228600" lvl="1" indent="-228600" algn="l" defTabSz="1066800">
            <a:lnSpc>
              <a:spcPct val="90000"/>
            </a:lnSpc>
            <a:spcBef>
              <a:spcPct val="0"/>
            </a:spcBef>
            <a:spcAft>
              <a:spcPct val="15000"/>
            </a:spcAft>
            <a:buChar char="•"/>
          </a:pPr>
          <a:r>
            <a:rPr lang="en-US" sz="1800" dirty="0">
              <a:latin typeface="Arial Rounded MT Bold" panose="020F0704030504030204" pitchFamily="34" charset="0"/>
            </a:rPr>
            <a:t>Building scale and design</a:t>
          </a:r>
        </a:p>
      </dgm:t>
    </dgm:pt>
    <dgm:pt modelId="{B2B815E2-90CC-475D-950A-4CDD283A8A25}" type="parTrans" cxnId="{C68791D4-5BD0-41F4-8DED-0F1EE2665A60}">
      <dgm:prSet/>
      <dgm:spPr/>
      <dgm:t>
        <a:bodyPr/>
        <a:lstStyle/>
        <a:p>
          <a:endParaRPr lang="en-US"/>
        </a:p>
      </dgm:t>
    </dgm:pt>
    <dgm:pt modelId="{C4A45F38-D26F-4CFD-A156-6838725DC137}" type="sibTrans" cxnId="{C68791D4-5BD0-41F4-8DED-0F1EE2665A60}">
      <dgm:prSet/>
      <dgm:spPr/>
      <dgm:t>
        <a:bodyPr/>
        <a:lstStyle/>
        <a:p>
          <a:endParaRPr lang="en-US"/>
        </a:p>
      </dgm:t>
    </dgm:pt>
    <dgm:pt modelId="{9E9DC3D3-D946-45EA-B0A4-C5B4C52A10D8}">
      <dgm:prSet custT="1"/>
      <dgm:spPr/>
      <dgm:t>
        <a:bodyPr/>
        <a:lstStyle/>
        <a:p>
          <a:pPr marL="228600" lvl="1" indent="-228600" algn="l" defTabSz="1066800">
            <a:lnSpc>
              <a:spcPct val="90000"/>
            </a:lnSpc>
            <a:spcBef>
              <a:spcPct val="0"/>
            </a:spcBef>
            <a:spcAft>
              <a:spcPct val="15000"/>
            </a:spcAft>
            <a:buChar char="•"/>
          </a:pPr>
          <a:r>
            <a:rPr lang="en-US" sz="1800" dirty="0">
              <a:latin typeface="Arial Rounded MT Bold" panose="020F0704030504030204" pitchFamily="34" charset="0"/>
            </a:rPr>
            <a:t>Open space</a:t>
          </a:r>
        </a:p>
      </dgm:t>
    </dgm:pt>
    <dgm:pt modelId="{65D97020-9CBF-4425-A435-3EEA94F1C7A9}" type="parTrans" cxnId="{0403E87E-FCA1-4CBD-81FF-FFEA5DA4EACC}">
      <dgm:prSet/>
      <dgm:spPr/>
      <dgm:t>
        <a:bodyPr/>
        <a:lstStyle/>
        <a:p>
          <a:endParaRPr lang="en-US"/>
        </a:p>
      </dgm:t>
    </dgm:pt>
    <dgm:pt modelId="{F76D1984-064A-4FF6-A978-031E2BF34089}" type="sibTrans" cxnId="{0403E87E-FCA1-4CBD-81FF-FFEA5DA4EACC}">
      <dgm:prSet/>
      <dgm:spPr/>
      <dgm:t>
        <a:bodyPr/>
        <a:lstStyle/>
        <a:p>
          <a:endParaRPr lang="en-US"/>
        </a:p>
      </dgm:t>
    </dgm:pt>
    <dgm:pt modelId="{ED909591-CB26-46EC-B9DE-FA825AE7822D}">
      <dgm:prSet custT="1"/>
      <dgm:spPr/>
      <dgm:t>
        <a:bodyPr/>
        <a:lstStyle/>
        <a:p>
          <a:pPr marL="228600" lvl="1" indent="-228600" algn="l" defTabSz="1066800">
            <a:lnSpc>
              <a:spcPct val="90000"/>
            </a:lnSpc>
            <a:spcBef>
              <a:spcPct val="0"/>
            </a:spcBef>
            <a:spcAft>
              <a:spcPct val="15000"/>
            </a:spcAft>
            <a:buChar char="•"/>
          </a:pPr>
          <a:r>
            <a:rPr lang="en-US" sz="1800" dirty="0">
              <a:latin typeface="Arial Rounded MT Bold" panose="020F0704030504030204" pitchFamily="34" charset="0"/>
            </a:rPr>
            <a:t>Vicinity considerations</a:t>
          </a:r>
        </a:p>
      </dgm:t>
    </dgm:pt>
    <dgm:pt modelId="{839114D8-2165-44E2-B9AB-7A1D11E3A16A}" type="parTrans" cxnId="{E424704D-3ED1-4A5E-A47D-DFDA5EDD067C}">
      <dgm:prSet/>
      <dgm:spPr/>
      <dgm:t>
        <a:bodyPr/>
        <a:lstStyle/>
        <a:p>
          <a:endParaRPr lang="en-US"/>
        </a:p>
      </dgm:t>
    </dgm:pt>
    <dgm:pt modelId="{40DE99BC-6E26-4748-B912-5B9CBFA1F07E}" type="sibTrans" cxnId="{E424704D-3ED1-4A5E-A47D-DFDA5EDD067C}">
      <dgm:prSet/>
      <dgm:spPr/>
      <dgm:t>
        <a:bodyPr/>
        <a:lstStyle/>
        <a:p>
          <a:endParaRPr lang="en-US"/>
        </a:p>
      </dgm:t>
    </dgm:pt>
    <dgm:pt modelId="{6CE6794D-DE2F-4598-817C-1C26A0D5D84B}" type="pres">
      <dgm:prSet presAssocID="{AF052C35-5335-46E0-A6AE-85D0C5E98A03}" presName="Name0" presStyleCnt="0">
        <dgm:presLayoutVars>
          <dgm:dir/>
          <dgm:animLvl val="lvl"/>
          <dgm:resizeHandles val="exact"/>
        </dgm:presLayoutVars>
      </dgm:prSet>
      <dgm:spPr/>
    </dgm:pt>
    <dgm:pt modelId="{9B543297-689D-4303-9B29-30384DEDCC8A}" type="pres">
      <dgm:prSet presAssocID="{2967CCC8-FE17-4ECB-8652-45861C5D3624}" presName="composite" presStyleCnt="0"/>
      <dgm:spPr/>
    </dgm:pt>
    <dgm:pt modelId="{5F0B78A1-38CF-4E9E-A291-3CE70A3EEBD7}" type="pres">
      <dgm:prSet presAssocID="{2967CCC8-FE17-4ECB-8652-45861C5D3624}" presName="parTx" presStyleLbl="alignNode1" presStyleIdx="0" presStyleCnt="2" custScaleY="83297" custLinFactNeighborX="1240" custLinFactNeighborY="338">
        <dgm:presLayoutVars>
          <dgm:chMax val="0"/>
          <dgm:chPref val="0"/>
          <dgm:bulletEnabled val="1"/>
        </dgm:presLayoutVars>
      </dgm:prSet>
      <dgm:spPr/>
    </dgm:pt>
    <dgm:pt modelId="{38FED005-D377-42B7-A0F6-45030465DE56}" type="pres">
      <dgm:prSet presAssocID="{2967CCC8-FE17-4ECB-8652-45861C5D3624}" presName="desTx" presStyleLbl="alignAccFollowNode1" presStyleIdx="0" presStyleCnt="2" custLinFactNeighborX="2054" custLinFactNeighborY="2888">
        <dgm:presLayoutVars>
          <dgm:bulletEnabled val="1"/>
        </dgm:presLayoutVars>
      </dgm:prSet>
      <dgm:spPr/>
    </dgm:pt>
    <dgm:pt modelId="{5CB64741-E9CD-4AFB-BC65-4FC3C37903F3}" type="pres">
      <dgm:prSet presAssocID="{1558EAEE-8BD1-48D8-8C3D-AB1369DF6DCA}" presName="space" presStyleCnt="0"/>
      <dgm:spPr/>
    </dgm:pt>
    <dgm:pt modelId="{C0656323-2BC8-4060-89AD-0D5905330371}" type="pres">
      <dgm:prSet presAssocID="{D1185C98-BB74-4AFB-B6C4-EC4261C7D354}" presName="composite" presStyleCnt="0"/>
      <dgm:spPr/>
    </dgm:pt>
    <dgm:pt modelId="{7AD347BE-C69F-42A4-AE5F-F8C983C32B30}" type="pres">
      <dgm:prSet presAssocID="{D1185C98-BB74-4AFB-B6C4-EC4261C7D354}" presName="parTx" presStyleLbl="alignNode1" presStyleIdx="1" presStyleCnt="2">
        <dgm:presLayoutVars>
          <dgm:chMax val="0"/>
          <dgm:chPref val="0"/>
          <dgm:bulletEnabled val="1"/>
        </dgm:presLayoutVars>
      </dgm:prSet>
      <dgm:spPr/>
    </dgm:pt>
    <dgm:pt modelId="{18067C81-6D33-43D0-9B4E-5ECE48BA14C2}" type="pres">
      <dgm:prSet presAssocID="{D1185C98-BB74-4AFB-B6C4-EC4261C7D354}" presName="desTx" presStyleLbl="alignAccFollowNode1" presStyleIdx="1" presStyleCnt="2">
        <dgm:presLayoutVars>
          <dgm:bulletEnabled val="1"/>
        </dgm:presLayoutVars>
      </dgm:prSet>
      <dgm:spPr/>
    </dgm:pt>
  </dgm:ptLst>
  <dgm:cxnLst>
    <dgm:cxn modelId="{C4982803-6A89-438D-99D2-88D30D6D6F2D}" srcId="{D1185C98-BB74-4AFB-B6C4-EC4261C7D354}" destId="{59A09494-EC99-48A4-AC21-45A35CDD411B}" srcOrd="3" destOrd="0" parTransId="{2A89BF5D-78E2-464D-8FFC-8C42BAB29B0D}" sibTransId="{235F3B34-2691-40CD-B45A-BE82D5DDDC6C}"/>
    <dgm:cxn modelId="{EE029904-04D7-43E2-B5B0-2F8B64F0855C}" type="presOf" srcId="{75E93E0D-EB3C-44CA-82C2-2A68C21894EF}" destId="{38FED005-D377-42B7-A0F6-45030465DE56}" srcOrd="0" destOrd="5" presId="urn:microsoft.com/office/officeart/2005/8/layout/hList1"/>
    <dgm:cxn modelId="{240F4B08-A205-4440-BFEA-48479A0E9FD3}" type="presOf" srcId="{6A9B238B-67B8-48B7-8B28-5F7C5697A43C}" destId="{18067C81-6D33-43D0-9B4E-5ECE48BA14C2}" srcOrd="0" destOrd="11" presId="urn:microsoft.com/office/officeart/2005/8/layout/hList1"/>
    <dgm:cxn modelId="{4C1DA21B-04F8-4192-BACC-EDEC031593D3}" srcId="{2967CCC8-FE17-4ECB-8652-45861C5D3624}" destId="{6B0B9798-5393-4302-927E-477EC2871EE8}" srcOrd="9" destOrd="0" parTransId="{13A3D6FD-1C70-4476-B586-DE1752D83E65}" sibTransId="{801BC3F8-6988-4669-90EF-E245985585B8}"/>
    <dgm:cxn modelId="{C8253A1D-5D14-4A00-8CEA-2CECD5A51343}" type="presOf" srcId="{AF052C35-5335-46E0-A6AE-85D0C5E98A03}" destId="{6CE6794D-DE2F-4598-817C-1C26A0D5D84B}" srcOrd="0" destOrd="0" presId="urn:microsoft.com/office/officeart/2005/8/layout/hList1"/>
    <dgm:cxn modelId="{5D762E20-9897-4F99-AF9D-881A9A39B004}" type="presOf" srcId="{6F4C95FA-5241-40FF-B6DE-927B534BBF96}" destId="{38FED005-D377-42B7-A0F6-45030465DE56}" srcOrd="0" destOrd="13" presId="urn:microsoft.com/office/officeart/2005/8/layout/hList1"/>
    <dgm:cxn modelId="{ECC99825-063F-4052-A142-DECF649293C6}" type="presOf" srcId="{D1185C98-BB74-4AFB-B6C4-EC4261C7D354}" destId="{7AD347BE-C69F-42A4-AE5F-F8C983C32B30}" srcOrd="0" destOrd="0" presId="urn:microsoft.com/office/officeart/2005/8/layout/hList1"/>
    <dgm:cxn modelId="{791EFE29-824F-41D6-B329-20962BA810B7}" type="presOf" srcId="{9E68041E-1B37-4933-B2AC-8A3D656A3429}" destId="{18067C81-6D33-43D0-9B4E-5ECE48BA14C2}" srcOrd="0" destOrd="10" presId="urn:microsoft.com/office/officeart/2005/8/layout/hList1"/>
    <dgm:cxn modelId="{8749A331-2A65-4838-A435-373C0622E491}" type="presOf" srcId="{14191FE5-067C-4707-A490-8DB011CEF205}" destId="{18067C81-6D33-43D0-9B4E-5ECE48BA14C2}" srcOrd="0" destOrd="6" presId="urn:microsoft.com/office/officeart/2005/8/layout/hList1"/>
    <dgm:cxn modelId="{1DFC213F-C6B5-4AE8-A7B2-0AFD2FB1914C}" srcId="{D1185C98-BB74-4AFB-B6C4-EC4261C7D354}" destId="{75801609-2D70-40C5-AE48-590C341A751F}" srcOrd="0" destOrd="0" parTransId="{BC3B65A7-3B55-4733-941B-8F5BC359EEFD}" sibTransId="{783CC0AF-809E-43D2-91B8-CC644CCC8172}"/>
    <dgm:cxn modelId="{75C29A43-E9B4-4164-9B17-91E7BDF70867}" type="presOf" srcId="{2DBF96D4-B8A8-4C68-89CE-1BF7AA1C271F}" destId="{18067C81-6D33-43D0-9B4E-5ECE48BA14C2}" srcOrd="0" destOrd="7" presId="urn:microsoft.com/office/officeart/2005/8/layout/hList1"/>
    <dgm:cxn modelId="{6221DC43-6B1B-4863-8A93-437F44C4D880}" srcId="{D1185C98-BB74-4AFB-B6C4-EC4261C7D354}" destId="{D528F2AF-A757-4C93-B791-B2D5297DECDC}" srcOrd="2" destOrd="0" parTransId="{261C8CF5-BA35-4213-8A2C-1406D22030E7}" sibTransId="{A19B3C6F-FFEF-4F6B-B4C7-3AC3285A3091}"/>
    <dgm:cxn modelId="{55922844-3B5F-443F-AD62-196119923860}" type="presOf" srcId="{EAA1BFF7-4491-4328-BD9B-CF5D884BACE4}" destId="{18067C81-6D33-43D0-9B4E-5ECE48BA14C2}" srcOrd="0" destOrd="9" presId="urn:microsoft.com/office/officeart/2005/8/layout/hList1"/>
    <dgm:cxn modelId="{7EAF3165-FC35-41E3-939C-6B016572B31C}" type="presOf" srcId="{6C2C18A9-AE22-427D-8B74-25F24FB78E32}" destId="{38FED005-D377-42B7-A0F6-45030465DE56}" srcOrd="0" destOrd="6" presId="urn:microsoft.com/office/officeart/2005/8/layout/hList1"/>
    <dgm:cxn modelId="{22B9F345-FFC2-41A9-83CD-0A47723E51B7}" srcId="{2967CCC8-FE17-4ECB-8652-45861C5D3624}" destId="{962DEE26-1F71-49C2-985E-60AFC0BEF35D}" srcOrd="2" destOrd="0" parTransId="{AF841419-065F-40F4-9242-90C2AD149AB9}" sibTransId="{468F1FBE-BF93-40D9-AA1C-765C40EA6EBE}"/>
    <dgm:cxn modelId="{9DE8C547-FE4F-46A8-823B-C14589544969}" type="presOf" srcId="{962DEE26-1F71-49C2-985E-60AFC0BEF35D}" destId="{38FED005-D377-42B7-A0F6-45030465DE56}" srcOrd="0" destOrd="2" presId="urn:microsoft.com/office/officeart/2005/8/layout/hList1"/>
    <dgm:cxn modelId="{CFD6A668-C538-460D-AC15-AE242034924A}" type="presOf" srcId="{D1F135C4-CEB3-4AC6-AD80-5E5B9BC8FCE1}" destId="{18067C81-6D33-43D0-9B4E-5ECE48BA14C2}" srcOrd="0" destOrd="4" presId="urn:microsoft.com/office/officeart/2005/8/layout/hList1"/>
    <dgm:cxn modelId="{EBF86649-F002-4434-936D-B2CE3F2948EC}" srcId="{D1185C98-BB74-4AFB-B6C4-EC4261C7D354}" destId="{14191FE5-067C-4707-A490-8DB011CEF205}" srcOrd="6" destOrd="0" parTransId="{BF86B42C-4B1F-4CD8-A85D-45A1521264E5}" sibTransId="{143E3672-C08D-445B-BB98-5C2F32B251A7}"/>
    <dgm:cxn modelId="{9E15376A-B38C-4A75-8D83-844EEBBBD523}" srcId="{D1185C98-BB74-4AFB-B6C4-EC4261C7D354}" destId="{C374F9A6-33D3-4FC5-99D8-0838E33A7F20}" srcOrd="8" destOrd="0" parTransId="{79C63C18-4AA0-4661-A3DD-F3F77E2C145C}" sibTransId="{2352513C-112C-42B0-839C-B4FDFBB73BA4}"/>
    <dgm:cxn modelId="{A3E2B16B-8C98-46FC-92BD-A06A5480323E}" type="presOf" srcId="{75801609-2D70-40C5-AE48-590C341A751F}" destId="{18067C81-6D33-43D0-9B4E-5ECE48BA14C2}" srcOrd="0" destOrd="0" presId="urn:microsoft.com/office/officeart/2005/8/layout/hList1"/>
    <dgm:cxn modelId="{78D7954C-AD35-492D-BC65-47AD69BD7BA1}" srcId="{2967CCC8-FE17-4ECB-8652-45861C5D3624}" destId="{DFCBBCCD-1863-454E-8D1E-85D3F0B1EE2C}" srcOrd="12" destOrd="0" parTransId="{5F16C744-8A8C-4FB5-9649-2F88BC1BBD33}" sibTransId="{D5ED5964-6A30-430B-A9EE-77E331D8AB13}"/>
    <dgm:cxn modelId="{044E3B6D-F03D-4257-8681-D49C39C0FD75}" type="presOf" srcId="{D528F2AF-A757-4C93-B791-B2D5297DECDC}" destId="{18067C81-6D33-43D0-9B4E-5ECE48BA14C2}" srcOrd="0" destOrd="2" presId="urn:microsoft.com/office/officeart/2005/8/layout/hList1"/>
    <dgm:cxn modelId="{E424704D-3ED1-4A5E-A47D-DFDA5EDD067C}" srcId="{D1185C98-BB74-4AFB-B6C4-EC4261C7D354}" destId="{ED909591-CB26-46EC-B9DE-FA825AE7822D}" srcOrd="14" destOrd="0" parTransId="{839114D8-2165-44E2-B9AB-7A1D11E3A16A}" sibTransId="{40DE99BC-6E26-4748-B912-5B9CBFA1F07E}"/>
    <dgm:cxn modelId="{AD214951-EA41-4785-B185-159CA21A66D5}" srcId="{D1185C98-BB74-4AFB-B6C4-EC4261C7D354}" destId="{D1F135C4-CEB3-4AC6-AD80-5E5B9BC8FCE1}" srcOrd="4" destOrd="0" parTransId="{2EE4AA15-64FC-4CF0-9B3D-6E1BCD18C5DA}" sibTransId="{542E8080-2636-4182-B85F-20AF6D0CABF5}"/>
    <dgm:cxn modelId="{A035AD71-8B22-44C7-9024-914528B7A99B}" srcId="{2967CCC8-FE17-4ECB-8652-45861C5D3624}" destId="{8E4CBA2D-034C-4D41-8A64-BA66709F1A70}" srcOrd="11" destOrd="0" parTransId="{58DF97F2-5626-4FC2-B67A-73F55A7C6B66}" sibTransId="{195CDDBA-5A35-43ED-9E88-77D086D17DFC}"/>
    <dgm:cxn modelId="{555A1973-AB6D-4D3E-B526-E668DCE028DE}" srcId="{2967CCC8-FE17-4ECB-8652-45861C5D3624}" destId="{FAB29795-ED3C-4D6B-B370-C131AFCB8AAF}" srcOrd="7" destOrd="0" parTransId="{F408EBCC-EA42-475B-8FD7-121FCBD757E4}" sibTransId="{4E5F6FA1-B7A1-450F-BCFF-E110BC6A436E}"/>
    <dgm:cxn modelId="{0601C053-2B98-4D99-8B53-228CCC1C140C}" type="presOf" srcId="{8E4CBA2D-034C-4D41-8A64-BA66709F1A70}" destId="{38FED005-D377-42B7-A0F6-45030465DE56}" srcOrd="0" destOrd="11" presId="urn:microsoft.com/office/officeart/2005/8/layout/hList1"/>
    <dgm:cxn modelId="{C34B3556-3137-4E12-890C-F65192AE2936}" srcId="{D1185C98-BB74-4AFB-B6C4-EC4261C7D354}" destId="{6A9B238B-67B8-48B7-8B28-5F7C5697A43C}" srcOrd="11" destOrd="0" parTransId="{1BE2805A-E4CE-4AB1-A5D1-BFEFCAB956B6}" sibTransId="{A5835AAE-72E4-4035-8EFC-5907C4330CFF}"/>
    <dgm:cxn modelId="{E5743078-6A13-4F86-AA59-07EC3D676F56}" type="presOf" srcId="{FAB29795-ED3C-4D6B-B370-C131AFCB8AAF}" destId="{38FED005-D377-42B7-A0F6-45030465DE56}" srcOrd="0" destOrd="7" presId="urn:microsoft.com/office/officeart/2005/8/layout/hList1"/>
    <dgm:cxn modelId="{BF1F1A59-4FF5-454F-B66E-37B1EA1FAF20}" srcId="{D1185C98-BB74-4AFB-B6C4-EC4261C7D354}" destId="{EAA1BFF7-4491-4328-BD9B-CF5D884BACE4}" srcOrd="9" destOrd="0" parTransId="{78FF375D-F02E-4E49-AD04-0110DEFE472D}" sibTransId="{D40F23C6-CACE-4C71-BF90-1D586642E383}"/>
    <dgm:cxn modelId="{9E5C3C79-F5B2-4112-A5BD-AF843774F61B}" type="presOf" srcId="{59A09494-EC99-48A4-AC21-45A35CDD411B}" destId="{18067C81-6D33-43D0-9B4E-5ECE48BA14C2}" srcOrd="0" destOrd="3" presId="urn:microsoft.com/office/officeart/2005/8/layout/hList1"/>
    <dgm:cxn modelId="{0403E87E-FCA1-4CBD-81FF-FFEA5DA4EACC}" srcId="{D1185C98-BB74-4AFB-B6C4-EC4261C7D354}" destId="{9E9DC3D3-D946-45EA-B0A4-C5B4C52A10D8}" srcOrd="13" destOrd="0" parTransId="{65D97020-9CBF-4425-A435-3EEA94F1C7A9}" sibTransId="{F76D1984-064A-4FF6-A978-031E2BF34089}"/>
    <dgm:cxn modelId="{DEAE9B80-C530-43B8-AED3-D4657B8C0C0D}" srcId="{D1185C98-BB74-4AFB-B6C4-EC4261C7D354}" destId="{9E68041E-1B37-4933-B2AC-8A3D656A3429}" srcOrd="10" destOrd="0" parTransId="{0D9840AB-DB02-447E-8CD8-29EF5048D717}" sibTransId="{D5FF341A-9EA7-449C-A804-ECA15ECEE49F}"/>
    <dgm:cxn modelId="{7353E681-E866-4B2D-AE97-DA98A92DE4AF}" srcId="{2967CCC8-FE17-4ECB-8652-45861C5D3624}" destId="{39FB8D3A-0D6C-4AC9-80C1-265AD4560BAE}" srcOrd="3" destOrd="0" parTransId="{3843505B-68EF-4534-9B5B-00F04BDE92F0}" sibTransId="{E115B3D0-79FB-4542-BA49-4B2F5529E089}"/>
    <dgm:cxn modelId="{EF402982-A971-453C-9194-0627D68F4E4E}" type="presOf" srcId="{E5A3F38D-FF4E-4361-9652-147F2D6E8EAF}" destId="{38FED005-D377-42B7-A0F6-45030465DE56}" srcOrd="0" destOrd="1" presId="urn:microsoft.com/office/officeart/2005/8/layout/hList1"/>
    <dgm:cxn modelId="{61746587-EF67-48E6-AA7C-C86745C8F3CF}" srcId="{D1185C98-BB74-4AFB-B6C4-EC4261C7D354}" destId="{569BB636-67B5-4024-94A8-B3389A778A96}" srcOrd="5" destOrd="0" parTransId="{5AD8364E-630D-44A9-AC60-A926D231D8F9}" sibTransId="{47D08939-B9C5-402B-AE32-7828F718E26E}"/>
    <dgm:cxn modelId="{80FCC189-3E43-455A-BE9F-D78603752EE6}" type="presOf" srcId="{DFCBBCCD-1863-454E-8D1E-85D3F0B1EE2C}" destId="{38FED005-D377-42B7-A0F6-45030465DE56}" srcOrd="0" destOrd="12" presId="urn:microsoft.com/office/officeart/2005/8/layout/hList1"/>
    <dgm:cxn modelId="{84DD308E-AC60-4C89-B9FA-08F7A899A5FC}" srcId="{2967CCC8-FE17-4ECB-8652-45861C5D3624}" destId="{CDCC17D6-B242-4CD5-BC8C-EA8B35137752}" srcOrd="10" destOrd="0" parTransId="{34CB8401-537A-46AF-AAF1-1CCF0F0CF0BE}" sibTransId="{BA38ECDF-589D-42CA-B8AE-AD03105F2558}"/>
    <dgm:cxn modelId="{28307292-1630-4E0C-9B34-FA6983AAB024}" type="presOf" srcId="{ED909591-CB26-46EC-B9DE-FA825AE7822D}" destId="{18067C81-6D33-43D0-9B4E-5ECE48BA14C2}" srcOrd="0" destOrd="14" presId="urn:microsoft.com/office/officeart/2005/8/layout/hList1"/>
    <dgm:cxn modelId="{23F16196-94A2-4099-BB11-ECAFDFB119EC}" type="presOf" srcId="{39FB8D3A-0D6C-4AC9-80C1-265AD4560BAE}" destId="{38FED005-D377-42B7-A0F6-45030465DE56}" srcOrd="0" destOrd="3" presId="urn:microsoft.com/office/officeart/2005/8/layout/hList1"/>
    <dgm:cxn modelId="{A208009B-4347-4DC2-A47E-885B99026E0A}" type="presOf" srcId="{569BB636-67B5-4024-94A8-B3389A778A96}" destId="{18067C81-6D33-43D0-9B4E-5ECE48BA14C2}" srcOrd="0" destOrd="5" presId="urn:microsoft.com/office/officeart/2005/8/layout/hList1"/>
    <dgm:cxn modelId="{6F7CE99B-7BF4-47DD-B51F-475CEA6F8DB3}" srcId="{2967CCC8-FE17-4ECB-8652-45861C5D3624}" destId="{6F4C95FA-5241-40FF-B6DE-927B534BBF96}" srcOrd="13" destOrd="0" parTransId="{3994D3F0-E60E-48C4-B9CD-BBB63945DD5A}" sibTransId="{E486B72B-92BA-4F3E-8499-14F2FD909626}"/>
    <dgm:cxn modelId="{8A3BEE9E-7D21-4211-B7AB-4198018D3408}" srcId="{2967CCC8-FE17-4ECB-8652-45861C5D3624}" destId="{38E3CF4F-BCCA-4C1D-AC3B-A5A4CDF51D87}" srcOrd="4" destOrd="0" parTransId="{020CE600-85F8-4749-A204-F5131C766BDF}" sibTransId="{89002995-1CA6-4385-B61B-FF6CEC969A80}"/>
    <dgm:cxn modelId="{B7D328A3-944E-439F-9518-BC97A7D7AF0E}" type="presOf" srcId="{6B0B9798-5393-4302-927E-477EC2871EE8}" destId="{38FED005-D377-42B7-A0F6-45030465DE56}" srcOrd="0" destOrd="9" presId="urn:microsoft.com/office/officeart/2005/8/layout/hList1"/>
    <dgm:cxn modelId="{0F6B7FAF-95F6-48B9-8C93-125A788FE12B}" type="presOf" srcId="{700D284F-031C-48DD-8588-BF681635CC09}" destId="{38FED005-D377-42B7-A0F6-45030465DE56}" srcOrd="0" destOrd="0" presId="urn:microsoft.com/office/officeart/2005/8/layout/hList1"/>
    <dgm:cxn modelId="{58BE0DB0-10CB-4F05-A7C6-ED84CEF8C997}" srcId="{D1185C98-BB74-4AFB-B6C4-EC4261C7D354}" destId="{2DBF96D4-B8A8-4C68-89CE-1BF7AA1C271F}" srcOrd="7" destOrd="0" parTransId="{F623872D-1E63-4FCE-8D48-D9F4D21DE4FD}" sibTransId="{AE943D50-6E65-4F74-9F77-15AB89A5CC14}"/>
    <dgm:cxn modelId="{B22517B5-25E3-495D-989C-C48F0EAD4F79}" srcId="{2967CCC8-FE17-4ECB-8652-45861C5D3624}" destId="{E5A3F38D-FF4E-4361-9652-147F2D6E8EAF}" srcOrd="1" destOrd="0" parTransId="{7CF2350F-A777-402B-B0C9-BB6EDBE76B2D}" sibTransId="{F9C73E80-5028-41D5-B974-1FEAB4565534}"/>
    <dgm:cxn modelId="{F335A5B7-6AD4-4BA8-9056-0E9D530A1BEC}" type="presOf" srcId="{F9FBECDF-9AB5-4B1A-9E0D-EE359E85D0AB}" destId="{38FED005-D377-42B7-A0F6-45030465DE56}" srcOrd="0" destOrd="8" presId="urn:microsoft.com/office/officeart/2005/8/layout/hList1"/>
    <dgm:cxn modelId="{431356BE-BE60-44BB-BA1E-1D23D4DCD07C}" type="presOf" srcId="{C374F9A6-33D3-4FC5-99D8-0838E33A7F20}" destId="{18067C81-6D33-43D0-9B4E-5ECE48BA14C2}" srcOrd="0" destOrd="8" presId="urn:microsoft.com/office/officeart/2005/8/layout/hList1"/>
    <dgm:cxn modelId="{F4BAE8BE-F8ED-4CBA-9791-AA17DE28E027}" srcId="{2967CCC8-FE17-4ECB-8652-45861C5D3624}" destId="{6C2C18A9-AE22-427D-8B74-25F24FB78E32}" srcOrd="6" destOrd="0" parTransId="{BC4F452D-38A3-45D8-BF81-AE3B0123412E}" sibTransId="{1913EB34-2ACA-4B2C-A0F9-35D2D2B4A5A1}"/>
    <dgm:cxn modelId="{ABAF6DC7-D36C-44BF-8EE5-AE811EA2ED42}" type="presOf" srcId="{0C8ABA49-1BD0-4EA2-8117-F02255715AB6}" destId="{18067C81-6D33-43D0-9B4E-5ECE48BA14C2}" srcOrd="0" destOrd="12" presId="urn:microsoft.com/office/officeart/2005/8/layout/hList1"/>
    <dgm:cxn modelId="{C9F53FC9-8CDE-4AB1-ACF1-7DE83BD3DF09}" srcId="{2967CCC8-FE17-4ECB-8652-45861C5D3624}" destId="{F9FBECDF-9AB5-4B1A-9E0D-EE359E85D0AB}" srcOrd="8" destOrd="0" parTransId="{02EA5A12-DF88-47B2-A1B4-FEA33D93B8D7}" sibTransId="{0708719D-0C55-4FA2-B762-39C06F68DD06}"/>
    <dgm:cxn modelId="{E1A06CD3-B10F-4C4A-A3DE-9F4DAFD74F37}" type="presOf" srcId="{9E9DC3D3-D946-45EA-B0A4-C5B4C52A10D8}" destId="{18067C81-6D33-43D0-9B4E-5ECE48BA14C2}" srcOrd="0" destOrd="13" presId="urn:microsoft.com/office/officeart/2005/8/layout/hList1"/>
    <dgm:cxn modelId="{C68791D4-5BD0-41F4-8DED-0F1EE2665A60}" srcId="{D1185C98-BB74-4AFB-B6C4-EC4261C7D354}" destId="{0C8ABA49-1BD0-4EA2-8117-F02255715AB6}" srcOrd="12" destOrd="0" parTransId="{B2B815E2-90CC-475D-950A-4CDD283A8A25}" sibTransId="{C4A45F38-D26F-4CFD-A156-6838725DC137}"/>
    <dgm:cxn modelId="{98312AD6-E2A4-419B-8619-411FCB574152}" srcId="{AF052C35-5335-46E0-A6AE-85D0C5E98A03}" destId="{D1185C98-BB74-4AFB-B6C4-EC4261C7D354}" srcOrd="1" destOrd="0" parTransId="{9DB42DBD-CB26-44AE-966D-6CD207E1839C}" sibTransId="{4A9AEDD3-22F4-4FED-A263-017287D16E2E}"/>
    <dgm:cxn modelId="{F596D4DF-B95C-441C-8A33-C09B3AF15203}" srcId="{AF052C35-5335-46E0-A6AE-85D0C5E98A03}" destId="{2967CCC8-FE17-4ECB-8652-45861C5D3624}" srcOrd="0" destOrd="0" parTransId="{E3534EB5-E973-4A9A-98D8-8ACAEB43A912}" sibTransId="{1558EAEE-8BD1-48D8-8C3D-AB1369DF6DCA}"/>
    <dgm:cxn modelId="{6C9319E0-790A-4F03-BF75-F2CB33EF713F}" type="presOf" srcId="{CDCC17D6-B242-4CD5-BC8C-EA8B35137752}" destId="{38FED005-D377-42B7-A0F6-45030465DE56}" srcOrd="0" destOrd="10" presId="urn:microsoft.com/office/officeart/2005/8/layout/hList1"/>
    <dgm:cxn modelId="{0F7BCEE4-137A-4C3C-9333-6087578D7743}" type="presOf" srcId="{38E3CF4F-BCCA-4C1D-AC3B-A5A4CDF51D87}" destId="{38FED005-D377-42B7-A0F6-45030465DE56}" srcOrd="0" destOrd="4" presId="urn:microsoft.com/office/officeart/2005/8/layout/hList1"/>
    <dgm:cxn modelId="{621C0CE7-BA00-4FB8-AC1D-94736FADD0E1}" type="presOf" srcId="{D2D13C63-702C-4EA6-B1D9-E9E5AE52AA26}" destId="{18067C81-6D33-43D0-9B4E-5ECE48BA14C2}" srcOrd="0" destOrd="1" presId="urn:microsoft.com/office/officeart/2005/8/layout/hList1"/>
    <dgm:cxn modelId="{13A3CEEE-9894-4B75-962C-F168675473AB}" type="presOf" srcId="{2967CCC8-FE17-4ECB-8652-45861C5D3624}" destId="{5F0B78A1-38CF-4E9E-A291-3CE70A3EEBD7}" srcOrd="0" destOrd="0" presId="urn:microsoft.com/office/officeart/2005/8/layout/hList1"/>
    <dgm:cxn modelId="{01630CF6-88E5-4076-BF65-FEA3C33018F8}" srcId="{D1185C98-BB74-4AFB-B6C4-EC4261C7D354}" destId="{D2D13C63-702C-4EA6-B1D9-E9E5AE52AA26}" srcOrd="1" destOrd="0" parTransId="{CE4238EE-7348-46C7-AA11-725E81E07678}" sibTransId="{4DCA23AB-F1E6-49DC-9EE2-B288FA86D685}"/>
    <dgm:cxn modelId="{3D96BFFD-4A9C-48DA-8ADE-3F57629D449E}" srcId="{2967CCC8-FE17-4ECB-8652-45861C5D3624}" destId="{700D284F-031C-48DD-8588-BF681635CC09}" srcOrd="0" destOrd="0" parTransId="{92F5CC42-3A42-4377-BC20-50D978028951}" sibTransId="{3A4EAC44-CA0D-47AB-9727-F51B3634036B}"/>
    <dgm:cxn modelId="{3FBEF1FF-4858-4073-9CD9-126EAB53FC4E}" srcId="{2967CCC8-FE17-4ECB-8652-45861C5D3624}" destId="{75E93E0D-EB3C-44CA-82C2-2A68C21894EF}" srcOrd="5" destOrd="0" parTransId="{8C5F6CFB-92CC-400E-8094-375798F1A809}" sibTransId="{71F1CD7A-4F6E-418A-9F8C-B1DA8B4E8D81}"/>
    <dgm:cxn modelId="{ABDF1652-4F7B-4BD0-B585-33BE3D8C0359}" type="presParOf" srcId="{6CE6794D-DE2F-4598-817C-1C26A0D5D84B}" destId="{9B543297-689D-4303-9B29-30384DEDCC8A}" srcOrd="0" destOrd="0" presId="urn:microsoft.com/office/officeart/2005/8/layout/hList1"/>
    <dgm:cxn modelId="{A4F57988-D924-48E2-8896-BD1C54FC99E9}" type="presParOf" srcId="{9B543297-689D-4303-9B29-30384DEDCC8A}" destId="{5F0B78A1-38CF-4E9E-A291-3CE70A3EEBD7}" srcOrd="0" destOrd="0" presId="urn:microsoft.com/office/officeart/2005/8/layout/hList1"/>
    <dgm:cxn modelId="{DAA27334-81D2-4AE0-856D-C8245811FD64}" type="presParOf" srcId="{9B543297-689D-4303-9B29-30384DEDCC8A}" destId="{38FED005-D377-42B7-A0F6-45030465DE56}" srcOrd="1" destOrd="0" presId="urn:microsoft.com/office/officeart/2005/8/layout/hList1"/>
    <dgm:cxn modelId="{94A89642-46B3-4D59-A98C-AD8C7806D4E5}" type="presParOf" srcId="{6CE6794D-DE2F-4598-817C-1C26A0D5D84B}" destId="{5CB64741-E9CD-4AFB-BC65-4FC3C37903F3}" srcOrd="1" destOrd="0" presId="urn:microsoft.com/office/officeart/2005/8/layout/hList1"/>
    <dgm:cxn modelId="{B978B2DA-AD8F-41AC-803F-A443ACF8905D}" type="presParOf" srcId="{6CE6794D-DE2F-4598-817C-1C26A0D5D84B}" destId="{C0656323-2BC8-4060-89AD-0D5905330371}" srcOrd="2" destOrd="0" presId="urn:microsoft.com/office/officeart/2005/8/layout/hList1"/>
    <dgm:cxn modelId="{93D1DF09-7132-4CDB-AEB3-14B4A416B4F3}" type="presParOf" srcId="{C0656323-2BC8-4060-89AD-0D5905330371}" destId="{7AD347BE-C69F-42A4-AE5F-F8C983C32B30}" srcOrd="0" destOrd="0" presId="urn:microsoft.com/office/officeart/2005/8/layout/hList1"/>
    <dgm:cxn modelId="{ABA4059F-D2E9-4326-B043-29D22DB6A80F}" type="presParOf" srcId="{C0656323-2BC8-4060-89AD-0D5905330371}" destId="{18067C81-6D33-43D0-9B4E-5ECE48BA14C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A21FC66-D59A-4D98-949D-36DBD677CF3D}" type="doc">
      <dgm:prSet loTypeId="urn:microsoft.com/office/officeart/2005/8/layout/vList6" loCatId="list" qsTypeId="urn:microsoft.com/office/officeart/2005/8/quickstyle/simple1#1" qsCatId="simple" csTypeId="urn:microsoft.com/office/officeart/2005/8/colors/accent1_2#1" csCatId="accent1" phldr="1"/>
      <dgm:spPr/>
      <dgm:t>
        <a:bodyPr/>
        <a:lstStyle/>
        <a:p>
          <a:endParaRPr lang="en-US"/>
        </a:p>
      </dgm:t>
    </dgm:pt>
    <dgm:pt modelId="{72F4CE60-139D-49E4-B201-5AACC99366AF}">
      <dgm:prSet phldrT="[Text]" custT="1"/>
      <dgm:spPr/>
      <dgm:t>
        <a:bodyPr/>
        <a:lstStyle/>
        <a:p>
          <a:r>
            <a:rPr lang="en-US" sz="2800" dirty="0">
              <a:latin typeface="Arial Rounded MT Bold" panose="020F0704030504030204" pitchFamily="34" charset="0"/>
            </a:rPr>
            <a:t>Controlled by the public agency</a:t>
          </a:r>
        </a:p>
      </dgm:t>
    </dgm:pt>
    <dgm:pt modelId="{574EF4F7-9C30-4F5F-8010-34BD41BAAD8C}" type="parTrans" cxnId="{435985BB-3EEA-4578-BAB6-39A76011A400}">
      <dgm:prSet/>
      <dgm:spPr/>
      <dgm:t>
        <a:bodyPr/>
        <a:lstStyle/>
        <a:p>
          <a:endParaRPr lang="en-US"/>
        </a:p>
      </dgm:t>
    </dgm:pt>
    <dgm:pt modelId="{A1CCB9F4-2D64-469E-84C2-3881BA68AF51}" type="sibTrans" cxnId="{435985BB-3EEA-4578-BAB6-39A76011A400}">
      <dgm:prSet/>
      <dgm:spPr/>
      <dgm:t>
        <a:bodyPr/>
        <a:lstStyle/>
        <a:p>
          <a:endParaRPr lang="en-US"/>
        </a:p>
      </dgm:t>
    </dgm:pt>
    <dgm:pt modelId="{4C74656A-C476-4125-BB43-044EADB53F17}">
      <dgm:prSet phldrT="[Text]" custT="1"/>
      <dgm:spPr/>
      <dgm:t>
        <a:bodyPr/>
        <a:lstStyle/>
        <a:p>
          <a:r>
            <a:rPr lang="en-US" sz="2000" dirty="0">
              <a:latin typeface="Arial Rounded MT Bold" panose="020F0704030504030204" pitchFamily="34" charset="0"/>
            </a:rPr>
            <a:t>Process timing</a:t>
          </a:r>
        </a:p>
      </dgm:t>
    </dgm:pt>
    <dgm:pt modelId="{F547FBCF-D697-4D3C-A496-9B16F4E19812}" type="parTrans" cxnId="{0A01248D-5EF1-47F7-9880-97EB3B688DFE}">
      <dgm:prSet/>
      <dgm:spPr/>
      <dgm:t>
        <a:bodyPr/>
        <a:lstStyle/>
        <a:p>
          <a:endParaRPr lang="en-US"/>
        </a:p>
      </dgm:t>
    </dgm:pt>
    <dgm:pt modelId="{866C8015-0DFF-40B9-89B8-43B9FBA135AC}" type="sibTrans" cxnId="{0A01248D-5EF1-47F7-9880-97EB3B688DFE}">
      <dgm:prSet/>
      <dgm:spPr/>
      <dgm:t>
        <a:bodyPr/>
        <a:lstStyle/>
        <a:p>
          <a:endParaRPr lang="en-US"/>
        </a:p>
      </dgm:t>
    </dgm:pt>
    <dgm:pt modelId="{D2E2BFF7-1307-4882-A783-5E7FBCED1C5C}">
      <dgm:prSet phldrT="[Text]" custT="1"/>
      <dgm:spPr/>
      <dgm:t>
        <a:bodyPr/>
        <a:lstStyle/>
        <a:p>
          <a:r>
            <a:rPr lang="en-US" sz="2000" dirty="0">
              <a:latin typeface="Arial Rounded MT Bold" panose="020F0704030504030204" pitchFamily="34" charset="0"/>
            </a:rPr>
            <a:t>Application fees</a:t>
          </a:r>
        </a:p>
      </dgm:t>
    </dgm:pt>
    <dgm:pt modelId="{A58ADA66-940C-4758-A543-E5FB91799527}" type="parTrans" cxnId="{5D9CE7E7-3A25-4F40-941F-69BC076853A4}">
      <dgm:prSet/>
      <dgm:spPr/>
      <dgm:t>
        <a:bodyPr/>
        <a:lstStyle/>
        <a:p>
          <a:endParaRPr lang="en-US"/>
        </a:p>
      </dgm:t>
    </dgm:pt>
    <dgm:pt modelId="{FE738CC1-18FF-4EAE-BD63-C34E30785CEB}" type="sibTrans" cxnId="{5D9CE7E7-3A25-4F40-941F-69BC076853A4}">
      <dgm:prSet/>
      <dgm:spPr/>
      <dgm:t>
        <a:bodyPr/>
        <a:lstStyle/>
        <a:p>
          <a:endParaRPr lang="en-US"/>
        </a:p>
      </dgm:t>
    </dgm:pt>
    <dgm:pt modelId="{A22E2AAD-1DC6-4D40-8737-1B8E4B999C9B}">
      <dgm:prSet phldrT="[Text]" custT="1"/>
      <dgm:spPr/>
      <dgm:t>
        <a:bodyPr/>
        <a:lstStyle/>
        <a:p>
          <a:r>
            <a:rPr lang="en-US" sz="2800" dirty="0">
              <a:latin typeface="Arial Rounded MT Bold" panose="020F0704030504030204" pitchFamily="34" charset="0"/>
            </a:rPr>
            <a:t>Other factors</a:t>
          </a:r>
        </a:p>
      </dgm:t>
    </dgm:pt>
    <dgm:pt modelId="{E50221C6-63B1-44BB-B7C4-FB4A683848F6}" type="parTrans" cxnId="{5153281A-9DC6-4A56-A593-E4943FC08CDF}">
      <dgm:prSet/>
      <dgm:spPr/>
      <dgm:t>
        <a:bodyPr/>
        <a:lstStyle/>
        <a:p>
          <a:endParaRPr lang="en-US"/>
        </a:p>
      </dgm:t>
    </dgm:pt>
    <dgm:pt modelId="{B554F1A8-5740-43D3-85BF-09C3FF9A9255}" type="sibTrans" cxnId="{5153281A-9DC6-4A56-A593-E4943FC08CDF}">
      <dgm:prSet/>
      <dgm:spPr/>
      <dgm:t>
        <a:bodyPr/>
        <a:lstStyle/>
        <a:p>
          <a:endParaRPr lang="en-US"/>
        </a:p>
      </dgm:t>
    </dgm:pt>
    <dgm:pt modelId="{948EADB1-D182-4B2C-9D90-AED0721B8245}">
      <dgm:prSet phldrT="[Text]" custT="1"/>
      <dgm:spPr/>
      <dgm:t>
        <a:bodyPr/>
        <a:lstStyle/>
        <a:p>
          <a:r>
            <a:rPr lang="en-US" sz="2000" dirty="0">
              <a:latin typeface="Arial Rounded MT Bold" panose="020F0704030504030204" pitchFamily="34" charset="0"/>
            </a:rPr>
            <a:t>Local and national economy</a:t>
          </a:r>
        </a:p>
      </dgm:t>
    </dgm:pt>
    <dgm:pt modelId="{8487D4B2-C2CC-40C3-A987-84FDE008AEDD}" type="parTrans" cxnId="{7B0D1939-84A5-4B47-B0A0-96F81C3EC2BB}">
      <dgm:prSet/>
      <dgm:spPr/>
      <dgm:t>
        <a:bodyPr/>
        <a:lstStyle/>
        <a:p>
          <a:endParaRPr lang="en-US"/>
        </a:p>
      </dgm:t>
    </dgm:pt>
    <dgm:pt modelId="{43B17968-159F-4CA5-A6B9-F555F6CD8FE1}" type="sibTrans" cxnId="{7B0D1939-84A5-4B47-B0A0-96F81C3EC2BB}">
      <dgm:prSet/>
      <dgm:spPr/>
      <dgm:t>
        <a:bodyPr/>
        <a:lstStyle/>
        <a:p>
          <a:endParaRPr lang="en-US"/>
        </a:p>
      </dgm:t>
    </dgm:pt>
    <dgm:pt modelId="{F0332265-6611-4D98-BB75-C184B2B01D9A}">
      <dgm:prSet phldrT="[Text]" custT="1"/>
      <dgm:spPr/>
      <dgm:t>
        <a:bodyPr/>
        <a:lstStyle/>
        <a:p>
          <a:r>
            <a:rPr lang="en-US" sz="2000" dirty="0">
              <a:latin typeface="Arial Rounded MT Bold" panose="020F0704030504030204" pitchFamily="34" charset="0"/>
            </a:rPr>
            <a:t>Public agency resources</a:t>
          </a:r>
        </a:p>
      </dgm:t>
    </dgm:pt>
    <dgm:pt modelId="{7244FE37-D0CB-4228-AA4F-8A8819EC843B}" type="parTrans" cxnId="{7C1FDD65-501D-4F8F-8B86-70AB34FFD8DF}">
      <dgm:prSet/>
      <dgm:spPr/>
      <dgm:t>
        <a:bodyPr/>
        <a:lstStyle/>
        <a:p>
          <a:endParaRPr lang="en-US"/>
        </a:p>
      </dgm:t>
    </dgm:pt>
    <dgm:pt modelId="{D2E8893D-33F8-4B19-81A4-71BCC7AA5985}" type="sibTrans" cxnId="{7C1FDD65-501D-4F8F-8B86-70AB34FFD8DF}">
      <dgm:prSet/>
      <dgm:spPr/>
      <dgm:t>
        <a:bodyPr/>
        <a:lstStyle/>
        <a:p>
          <a:endParaRPr lang="en-US"/>
        </a:p>
      </dgm:t>
    </dgm:pt>
    <dgm:pt modelId="{310E70A9-F037-43CE-8C45-B50D25BF2A8A}">
      <dgm:prSet phldrT="[Text]"/>
      <dgm:spPr/>
      <dgm:t>
        <a:bodyPr/>
        <a:lstStyle/>
        <a:p>
          <a:endParaRPr lang="en-US" sz="1900" dirty="0"/>
        </a:p>
      </dgm:t>
    </dgm:pt>
    <dgm:pt modelId="{06D1C87D-718F-4C2A-9E17-922D3A5BBF3E}" type="parTrans" cxnId="{687B02A6-C5C1-426E-98C9-EF71EF2FB0CF}">
      <dgm:prSet/>
      <dgm:spPr/>
      <dgm:t>
        <a:bodyPr/>
        <a:lstStyle/>
        <a:p>
          <a:endParaRPr lang="en-US"/>
        </a:p>
      </dgm:t>
    </dgm:pt>
    <dgm:pt modelId="{7750A3F3-28BA-4FB4-A57A-D4172EEA7655}" type="sibTrans" cxnId="{687B02A6-C5C1-426E-98C9-EF71EF2FB0CF}">
      <dgm:prSet/>
      <dgm:spPr/>
      <dgm:t>
        <a:bodyPr/>
        <a:lstStyle/>
        <a:p>
          <a:endParaRPr lang="en-US"/>
        </a:p>
      </dgm:t>
    </dgm:pt>
    <dgm:pt modelId="{5FEC551E-DCEC-4322-B0F0-30A59AF7BE8A}">
      <dgm:prSet phldrT="[Text]" custT="1"/>
      <dgm:spPr/>
      <dgm:t>
        <a:bodyPr/>
        <a:lstStyle/>
        <a:p>
          <a:r>
            <a:rPr lang="en-US" sz="2000" dirty="0">
              <a:latin typeface="Arial Rounded MT Bold" panose="020F0704030504030204" pitchFamily="34" charset="0"/>
            </a:rPr>
            <a:t>Policies and regulations </a:t>
          </a:r>
        </a:p>
      </dgm:t>
    </dgm:pt>
    <dgm:pt modelId="{50BFCADB-DC16-43A3-9B8F-0CEC8A15729B}" type="parTrans" cxnId="{DD78226B-E5E5-4258-B0EF-7F11552D2E68}">
      <dgm:prSet/>
      <dgm:spPr/>
      <dgm:t>
        <a:bodyPr/>
        <a:lstStyle/>
        <a:p>
          <a:endParaRPr lang="en-US"/>
        </a:p>
      </dgm:t>
    </dgm:pt>
    <dgm:pt modelId="{8602A2F5-3056-41AE-9005-396F9F791C0F}" type="sibTrans" cxnId="{DD78226B-E5E5-4258-B0EF-7F11552D2E68}">
      <dgm:prSet/>
      <dgm:spPr/>
      <dgm:t>
        <a:bodyPr/>
        <a:lstStyle/>
        <a:p>
          <a:endParaRPr lang="en-US"/>
        </a:p>
      </dgm:t>
    </dgm:pt>
    <dgm:pt modelId="{54C4D036-9EB3-4B75-9088-C4273B41103A}">
      <dgm:prSet phldrT="[Text]" custT="1"/>
      <dgm:spPr/>
      <dgm:t>
        <a:bodyPr/>
        <a:lstStyle/>
        <a:p>
          <a:r>
            <a:rPr lang="en-US" sz="2000" dirty="0">
              <a:latin typeface="Arial Rounded MT Bold" panose="020F0704030504030204" pitchFamily="34" charset="0"/>
            </a:rPr>
            <a:t>Market for development</a:t>
          </a:r>
        </a:p>
      </dgm:t>
    </dgm:pt>
    <dgm:pt modelId="{EF103997-6223-4FF9-9D38-C5BB34D2F6DA}" type="parTrans" cxnId="{811CCD80-F27A-48A1-BA3C-957928562214}">
      <dgm:prSet/>
      <dgm:spPr/>
      <dgm:t>
        <a:bodyPr/>
        <a:lstStyle/>
        <a:p>
          <a:endParaRPr lang="en-US"/>
        </a:p>
      </dgm:t>
    </dgm:pt>
    <dgm:pt modelId="{C6DDF7FB-7A38-492B-8461-0D9D82862964}" type="sibTrans" cxnId="{811CCD80-F27A-48A1-BA3C-957928562214}">
      <dgm:prSet/>
      <dgm:spPr/>
      <dgm:t>
        <a:bodyPr/>
        <a:lstStyle/>
        <a:p>
          <a:endParaRPr lang="en-US"/>
        </a:p>
      </dgm:t>
    </dgm:pt>
    <dgm:pt modelId="{1FBCE177-F416-45CA-93DC-E1DEAFB69BE7}">
      <dgm:prSet phldrT="[Text]" custT="1"/>
      <dgm:spPr/>
      <dgm:t>
        <a:bodyPr/>
        <a:lstStyle/>
        <a:p>
          <a:r>
            <a:rPr lang="en-US" sz="2000" dirty="0">
              <a:latin typeface="Arial Rounded MT Bold" panose="020F0704030504030204" pitchFamily="34" charset="0"/>
            </a:rPr>
            <a:t>Financing</a:t>
          </a:r>
        </a:p>
      </dgm:t>
    </dgm:pt>
    <dgm:pt modelId="{8E170BBB-B910-4561-82DD-BB60E0277437}" type="parTrans" cxnId="{AC32EBDB-B366-444C-A606-F671EC7D6A2D}">
      <dgm:prSet/>
      <dgm:spPr/>
      <dgm:t>
        <a:bodyPr/>
        <a:lstStyle/>
        <a:p>
          <a:endParaRPr lang="en-US"/>
        </a:p>
      </dgm:t>
    </dgm:pt>
    <dgm:pt modelId="{1582C3B5-F187-4E08-9476-78A1E887EEC1}" type="sibTrans" cxnId="{AC32EBDB-B366-444C-A606-F671EC7D6A2D}">
      <dgm:prSet/>
      <dgm:spPr/>
      <dgm:t>
        <a:bodyPr/>
        <a:lstStyle/>
        <a:p>
          <a:endParaRPr lang="en-US"/>
        </a:p>
      </dgm:t>
    </dgm:pt>
    <dgm:pt modelId="{1416D3FB-BC56-4B08-9F60-E0D522366EFF}">
      <dgm:prSet phldrT="[Text]" custT="1"/>
      <dgm:spPr/>
      <dgm:t>
        <a:bodyPr/>
        <a:lstStyle/>
        <a:p>
          <a:r>
            <a:rPr lang="en-US" sz="2000" dirty="0">
              <a:latin typeface="Arial Rounded MT Bold" panose="020F0704030504030204" pitchFamily="34" charset="0"/>
            </a:rPr>
            <a:t>Labor</a:t>
          </a:r>
        </a:p>
      </dgm:t>
    </dgm:pt>
    <dgm:pt modelId="{ABACA680-DF1A-40F8-A70D-A931D87287E6}" type="parTrans" cxnId="{B9724BE9-350F-4458-AA81-7848AEB05910}">
      <dgm:prSet/>
      <dgm:spPr/>
      <dgm:t>
        <a:bodyPr/>
        <a:lstStyle/>
        <a:p>
          <a:endParaRPr lang="en-US"/>
        </a:p>
      </dgm:t>
    </dgm:pt>
    <dgm:pt modelId="{415A8F86-6EB8-429F-A2D9-139AA3BC5CA0}" type="sibTrans" cxnId="{B9724BE9-350F-4458-AA81-7848AEB05910}">
      <dgm:prSet/>
      <dgm:spPr/>
      <dgm:t>
        <a:bodyPr/>
        <a:lstStyle/>
        <a:p>
          <a:endParaRPr lang="en-US"/>
        </a:p>
      </dgm:t>
    </dgm:pt>
    <dgm:pt modelId="{46B2519C-5D87-42AC-B195-FED389CF16E9}">
      <dgm:prSet phldrT="[Text]" custT="1"/>
      <dgm:spPr/>
      <dgm:t>
        <a:bodyPr/>
        <a:lstStyle/>
        <a:p>
          <a:r>
            <a:rPr lang="en-US" sz="2000" dirty="0">
              <a:latin typeface="Arial Rounded MT Bold" panose="020F0704030504030204" pitchFamily="34" charset="0"/>
            </a:rPr>
            <a:t>Public resistance  </a:t>
          </a:r>
        </a:p>
      </dgm:t>
    </dgm:pt>
    <dgm:pt modelId="{025FE163-2FAE-429D-A6E4-211AEC65D1FF}" type="parTrans" cxnId="{3B1DC293-0B6E-48BB-B588-DD5AF74065F2}">
      <dgm:prSet/>
      <dgm:spPr/>
      <dgm:t>
        <a:bodyPr/>
        <a:lstStyle/>
        <a:p>
          <a:endParaRPr lang="en-US"/>
        </a:p>
      </dgm:t>
    </dgm:pt>
    <dgm:pt modelId="{1264014C-8744-423C-A723-21D91D67E912}" type="sibTrans" cxnId="{3B1DC293-0B6E-48BB-B588-DD5AF74065F2}">
      <dgm:prSet/>
      <dgm:spPr/>
      <dgm:t>
        <a:bodyPr/>
        <a:lstStyle/>
        <a:p>
          <a:endParaRPr lang="en-US"/>
        </a:p>
      </dgm:t>
    </dgm:pt>
    <dgm:pt modelId="{B3955E2D-F6AD-4DE1-BD23-85339FE06C34}" type="pres">
      <dgm:prSet presAssocID="{9A21FC66-D59A-4D98-949D-36DBD677CF3D}" presName="Name0" presStyleCnt="0">
        <dgm:presLayoutVars>
          <dgm:dir/>
          <dgm:animLvl val="lvl"/>
          <dgm:resizeHandles/>
        </dgm:presLayoutVars>
      </dgm:prSet>
      <dgm:spPr/>
    </dgm:pt>
    <dgm:pt modelId="{DF14C54E-38D5-479C-9DF6-515A5EF2444A}" type="pres">
      <dgm:prSet presAssocID="{72F4CE60-139D-49E4-B201-5AACC99366AF}" presName="linNode" presStyleCnt="0"/>
      <dgm:spPr/>
    </dgm:pt>
    <dgm:pt modelId="{64FAA616-FC65-4A10-90D8-B58D985A125F}" type="pres">
      <dgm:prSet presAssocID="{72F4CE60-139D-49E4-B201-5AACC99366AF}" presName="parentShp" presStyleLbl="node1" presStyleIdx="0" presStyleCnt="2" custLinFactNeighborY="11627">
        <dgm:presLayoutVars>
          <dgm:bulletEnabled val="1"/>
        </dgm:presLayoutVars>
      </dgm:prSet>
      <dgm:spPr/>
    </dgm:pt>
    <dgm:pt modelId="{9F014287-3A0B-4035-BAC3-30C3ECF214F8}" type="pres">
      <dgm:prSet presAssocID="{72F4CE60-139D-49E4-B201-5AACC99366AF}" presName="childShp" presStyleLbl="bgAccFollowNode1" presStyleIdx="0" presStyleCnt="2" custLinFactNeighborX="4874" custLinFactNeighborY="17063">
        <dgm:presLayoutVars>
          <dgm:bulletEnabled val="1"/>
        </dgm:presLayoutVars>
      </dgm:prSet>
      <dgm:spPr/>
    </dgm:pt>
    <dgm:pt modelId="{8F7B215A-EDB6-46B3-99D7-5DC77BFA27BF}" type="pres">
      <dgm:prSet presAssocID="{A1CCB9F4-2D64-469E-84C2-3881BA68AF51}" presName="spacing" presStyleCnt="0"/>
      <dgm:spPr/>
    </dgm:pt>
    <dgm:pt modelId="{B84D44FA-E6A7-412D-AE16-DCD4A48D2B60}" type="pres">
      <dgm:prSet presAssocID="{A22E2AAD-1DC6-4D40-8737-1B8E4B999C9B}" presName="linNode" presStyleCnt="0"/>
      <dgm:spPr/>
    </dgm:pt>
    <dgm:pt modelId="{CD055063-9840-469B-82FA-6194748A8240}" type="pres">
      <dgm:prSet presAssocID="{A22E2AAD-1DC6-4D40-8737-1B8E4B999C9B}" presName="parentShp" presStyleLbl="node1" presStyleIdx="1" presStyleCnt="2">
        <dgm:presLayoutVars>
          <dgm:bulletEnabled val="1"/>
        </dgm:presLayoutVars>
      </dgm:prSet>
      <dgm:spPr/>
    </dgm:pt>
    <dgm:pt modelId="{BD13752D-F65E-484C-A8F4-D3B3E4657C61}" type="pres">
      <dgm:prSet presAssocID="{A22E2AAD-1DC6-4D40-8737-1B8E4B999C9B}" presName="childShp" presStyleLbl="bgAccFollowNode1" presStyleIdx="1" presStyleCnt="2" custScaleY="117217" custLinFactNeighborX="-285" custLinFactNeighborY="1460">
        <dgm:presLayoutVars>
          <dgm:bulletEnabled val="1"/>
        </dgm:presLayoutVars>
      </dgm:prSet>
      <dgm:spPr/>
    </dgm:pt>
  </dgm:ptLst>
  <dgm:cxnLst>
    <dgm:cxn modelId="{FADE4A06-D135-4D62-8F53-CC24E541E93E}" type="presOf" srcId="{F0332265-6611-4D98-BB75-C184B2B01D9A}" destId="{9F014287-3A0B-4035-BAC3-30C3ECF214F8}" srcOrd="0" destOrd="2" presId="urn:microsoft.com/office/officeart/2005/8/layout/vList6"/>
    <dgm:cxn modelId="{0543A40C-097A-4509-AEBF-15C9755B3A48}" type="presOf" srcId="{9A21FC66-D59A-4D98-949D-36DBD677CF3D}" destId="{B3955E2D-F6AD-4DE1-BD23-85339FE06C34}" srcOrd="0" destOrd="0" presId="urn:microsoft.com/office/officeart/2005/8/layout/vList6"/>
    <dgm:cxn modelId="{4990C70D-4716-456F-84F9-78ED164FEE28}" type="presOf" srcId="{D2E2BFF7-1307-4882-A783-5E7FBCED1C5C}" destId="{9F014287-3A0B-4035-BAC3-30C3ECF214F8}" srcOrd="0" destOrd="1" presId="urn:microsoft.com/office/officeart/2005/8/layout/vList6"/>
    <dgm:cxn modelId="{5153281A-9DC6-4A56-A593-E4943FC08CDF}" srcId="{9A21FC66-D59A-4D98-949D-36DBD677CF3D}" destId="{A22E2AAD-1DC6-4D40-8737-1B8E4B999C9B}" srcOrd="1" destOrd="0" parTransId="{E50221C6-63B1-44BB-B7C4-FB4A683848F6}" sibTransId="{B554F1A8-5740-43D3-85BF-09C3FF9A9255}"/>
    <dgm:cxn modelId="{C4DA2433-0B77-4361-9C34-C5C637F8137F}" type="presOf" srcId="{310E70A9-F037-43CE-8C45-B50D25BF2A8A}" destId="{9F014287-3A0B-4035-BAC3-30C3ECF214F8}" srcOrd="0" destOrd="4" presId="urn:microsoft.com/office/officeart/2005/8/layout/vList6"/>
    <dgm:cxn modelId="{7B0D1939-84A5-4B47-B0A0-96F81C3EC2BB}" srcId="{A22E2AAD-1DC6-4D40-8737-1B8E4B999C9B}" destId="{948EADB1-D182-4B2C-9D90-AED0721B8245}" srcOrd="0" destOrd="0" parTransId="{8487D4B2-C2CC-40C3-A987-84FDE008AEDD}" sibTransId="{43B17968-159F-4CA5-A6B9-F555F6CD8FE1}"/>
    <dgm:cxn modelId="{7C1FDD65-501D-4F8F-8B86-70AB34FFD8DF}" srcId="{72F4CE60-139D-49E4-B201-5AACC99366AF}" destId="{F0332265-6611-4D98-BB75-C184B2B01D9A}" srcOrd="2" destOrd="0" parTransId="{7244FE37-D0CB-4228-AA4F-8A8819EC843B}" sibTransId="{D2E8893D-33F8-4B19-81A4-71BCC7AA5985}"/>
    <dgm:cxn modelId="{D59B9869-9E93-4D5D-A76E-6541B3BABCD6}" type="presOf" srcId="{4C74656A-C476-4125-BB43-044EADB53F17}" destId="{9F014287-3A0B-4035-BAC3-30C3ECF214F8}" srcOrd="0" destOrd="0" presId="urn:microsoft.com/office/officeart/2005/8/layout/vList6"/>
    <dgm:cxn modelId="{DD78226B-E5E5-4258-B0EF-7F11552D2E68}" srcId="{72F4CE60-139D-49E4-B201-5AACC99366AF}" destId="{5FEC551E-DCEC-4322-B0F0-30A59AF7BE8A}" srcOrd="3" destOrd="0" parTransId="{50BFCADB-DC16-43A3-9B8F-0CEC8A15729B}" sibTransId="{8602A2F5-3056-41AE-9005-396F9F791C0F}"/>
    <dgm:cxn modelId="{54B5AB7F-367C-42EE-B043-8D9ECB6ACD89}" type="presOf" srcId="{1FBCE177-F416-45CA-93DC-E1DEAFB69BE7}" destId="{BD13752D-F65E-484C-A8F4-D3B3E4657C61}" srcOrd="0" destOrd="2" presId="urn:microsoft.com/office/officeart/2005/8/layout/vList6"/>
    <dgm:cxn modelId="{811CCD80-F27A-48A1-BA3C-957928562214}" srcId="{A22E2AAD-1DC6-4D40-8737-1B8E4B999C9B}" destId="{54C4D036-9EB3-4B75-9088-C4273B41103A}" srcOrd="1" destOrd="0" parTransId="{EF103997-6223-4FF9-9D38-C5BB34D2F6DA}" sibTransId="{C6DDF7FB-7A38-492B-8461-0D9D82862964}"/>
    <dgm:cxn modelId="{B14AA683-2EA7-463C-8359-C4F3DAF5721E}" type="presOf" srcId="{1416D3FB-BC56-4B08-9F60-E0D522366EFF}" destId="{BD13752D-F65E-484C-A8F4-D3B3E4657C61}" srcOrd="0" destOrd="3" presId="urn:microsoft.com/office/officeart/2005/8/layout/vList6"/>
    <dgm:cxn modelId="{0A01248D-5EF1-47F7-9880-97EB3B688DFE}" srcId="{72F4CE60-139D-49E4-B201-5AACC99366AF}" destId="{4C74656A-C476-4125-BB43-044EADB53F17}" srcOrd="0" destOrd="0" parTransId="{F547FBCF-D697-4D3C-A496-9B16F4E19812}" sibTransId="{866C8015-0DFF-40B9-89B8-43B9FBA135AC}"/>
    <dgm:cxn modelId="{3B1DC293-0B6E-48BB-B588-DD5AF74065F2}" srcId="{A22E2AAD-1DC6-4D40-8737-1B8E4B999C9B}" destId="{46B2519C-5D87-42AC-B195-FED389CF16E9}" srcOrd="4" destOrd="0" parTransId="{025FE163-2FAE-429D-A6E4-211AEC65D1FF}" sibTransId="{1264014C-8744-423C-A723-21D91D67E912}"/>
    <dgm:cxn modelId="{AC20889B-EA63-4B7A-8F4C-C312933ED4BE}" type="presOf" srcId="{5FEC551E-DCEC-4322-B0F0-30A59AF7BE8A}" destId="{9F014287-3A0B-4035-BAC3-30C3ECF214F8}" srcOrd="0" destOrd="3" presId="urn:microsoft.com/office/officeart/2005/8/layout/vList6"/>
    <dgm:cxn modelId="{687B02A6-C5C1-426E-98C9-EF71EF2FB0CF}" srcId="{72F4CE60-139D-49E4-B201-5AACC99366AF}" destId="{310E70A9-F037-43CE-8C45-B50D25BF2A8A}" srcOrd="4" destOrd="0" parTransId="{06D1C87D-718F-4C2A-9E17-922D3A5BBF3E}" sibTransId="{7750A3F3-28BA-4FB4-A57A-D4172EEA7655}"/>
    <dgm:cxn modelId="{435985BB-3EEA-4578-BAB6-39A76011A400}" srcId="{9A21FC66-D59A-4D98-949D-36DBD677CF3D}" destId="{72F4CE60-139D-49E4-B201-5AACC99366AF}" srcOrd="0" destOrd="0" parTransId="{574EF4F7-9C30-4F5F-8010-34BD41BAAD8C}" sibTransId="{A1CCB9F4-2D64-469E-84C2-3881BA68AF51}"/>
    <dgm:cxn modelId="{196286C5-66EF-4AB1-86F7-AFCC7041DE51}" type="presOf" srcId="{46B2519C-5D87-42AC-B195-FED389CF16E9}" destId="{BD13752D-F65E-484C-A8F4-D3B3E4657C61}" srcOrd="0" destOrd="4" presId="urn:microsoft.com/office/officeart/2005/8/layout/vList6"/>
    <dgm:cxn modelId="{82799AD0-CF8F-4BD1-B573-CBE7D7060673}" type="presOf" srcId="{A22E2AAD-1DC6-4D40-8737-1B8E4B999C9B}" destId="{CD055063-9840-469B-82FA-6194748A8240}" srcOrd="0" destOrd="0" presId="urn:microsoft.com/office/officeart/2005/8/layout/vList6"/>
    <dgm:cxn modelId="{68D9CED6-3828-492F-8E04-6E65C00FE566}" type="presOf" srcId="{72F4CE60-139D-49E4-B201-5AACC99366AF}" destId="{64FAA616-FC65-4A10-90D8-B58D985A125F}" srcOrd="0" destOrd="0" presId="urn:microsoft.com/office/officeart/2005/8/layout/vList6"/>
    <dgm:cxn modelId="{AC32EBDB-B366-444C-A606-F671EC7D6A2D}" srcId="{A22E2AAD-1DC6-4D40-8737-1B8E4B999C9B}" destId="{1FBCE177-F416-45CA-93DC-E1DEAFB69BE7}" srcOrd="2" destOrd="0" parTransId="{8E170BBB-B910-4561-82DD-BB60E0277437}" sibTransId="{1582C3B5-F187-4E08-9476-78A1E887EEC1}"/>
    <dgm:cxn modelId="{2F877ADD-2D77-4873-A98C-5F5B2C6A94E3}" type="presOf" srcId="{54C4D036-9EB3-4B75-9088-C4273B41103A}" destId="{BD13752D-F65E-484C-A8F4-D3B3E4657C61}" srcOrd="0" destOrd="1" presId="urn:microsoft.com/office/officeart/2005/8/layout/vList6"/>
    <dgm:cxn modelId="{0561D8E2-BF08-4F34-A787-862719DD6B0A}" type="presOf" srcId="{948EADB1-D182-4B2C-9D90-AED0721B8245}" destId="{BD13752D-F65E-484C-A8F4-D3B3E4657C61}" srcOrd="0" destOrd="0" presId="urn:microsoft.com/office/officeart/2005/8/layout/vList6"/>
    <dgm:cxn modelId="{5D9CE7E7-3A25-4F40-941F-69BC076853A4}" srcId="{72F4CE60-139D-49E4-B201-5AACC99366AF}" destId="{D2E2BFF7-1307-4882-A783-5E7FBCED1C5C}" srcOrd="1" destOrd="0" parTransId="{A58ADA66-940C-4758-A543-E5FB91799527}" sibTransId="{FE738CC1-18FF-4EAE-BD63-C34E30785CEB}"/>
    <dgm:cxn modelId="{B9724BE9-350F-4458-AA81-7848AEB05910}" srcId="{A22E2AAD-1DC6-4D40-8737-1B8E4B999C9B}" destId="{1416D3FB-BC56-4B08-9F60-E0D522366EFF}" srcOrd="3" destOrd="0" parTransId="{ABACA680-DF1A-40F8-A70D-A931D87287E6}" sibTransId="{415A8F86-6EB8-429F-A2D9-139AA3BC5CA0}"/>
    <dgm:cxn modelId="{1D7FE1EE-F1CD-4EEE-AC67-CA3B19C3AE72}" type="presParOf" srcId="{B3955E2D-F6AD-4DE1-BD23-85339FE06C34}" destId="{DF14C54E-38D5-479C-9DF6-515A5EF2444A}" srcOrd="0" destOrd="0" presId="urn:microsoft.com/office/officeart/2005/8/layout/vList6"/>
    <dgm:cxn modelId="{134D59C6-AA61-4297-B0D9-D70ABD78278B}" type="presParOf" srcId="{DF14C54E-38D5-479C-9DF6-515A5EF2444A}" destId="{64FAA616-FC65-4A10-90D8-B58D985A125F}" srcOrd="0" destOrd="0" presId="urn:microsoft.com/office/officeart/2005/8/layout/vList6"/>
    <dgm:cxn modelId="{061EC208-CC2B-4A94-A79D-775BECEEA3D5}" type="presParOf" srcId="{DF14C54E-38D5-479C-9DF6-515A5EF2444A}" destId="{9F014287-3A0B-4035-BAC3-30C3ECF214F8}" srcOrd="1" destOrd="0" presId="urn:microsoft.com/office/officeart/2005/8/layout/vList6"/>
    <dgm:cxn modelId="{47425C14-0D96-4BFD-87FE-961CAAD0CA1B}" type="presParOf" srcId="{B3955E2D-F6AD-4DE1-BD23-85339FE06C34}" destId="{8F7B215A-EDB6-46B3-99D7-5DC77BFA27BF}" srcOrd="1" destOrd="0" presId="urn:microsoft.com/office/officeart/2005/8/layout/vList6"/>
    <dgm:cxn modelId="{E48C1763-012A-4C25-B20B-FE5EB5211B83}" type="presParOf" srcId="{B3955E2D-F6AD-4DE1-BD23-85339FE06C34}" destId="{B84D44FA-E6A7-412D-AE16-DCD4A48D2B60}" srcOrd="2" destOrd="0" presId="urn:microsoft.com/office/officeart/2005/8/layout/vList6"/>
    <dgm:cxn modelId="{39DED5E5-FE83-4611-92EE-41077A153E9E}" type="presParOf" srcId="{B84D44FA-E6A7-412D-AE16-DCD4A48D2B60}" destId="{CD055063-9840-469B-82FA-6194748A8240}" srcOrd="0" destOrd="0" presId="urn:microsoft.com/office/officeart/2005/8/layout/vList6"/>
    <dgm:cxn modelId="{12122887-456A-4D1F-8395-F2A96D787291}" type="presParOf" srcId="{B84D44FA-E6A7-412D-AE16-DCD4A48D2B60}" destId="{BD13752D-F65E-484C-A8F4-D3B3E4657C61}"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4B04A9-88B2-4CFC-BC8C-22B61A0E8BE0}"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en-US"/>
        </a:p>
      </dgm:t>
    </dgm:pt>
    <dgm:pt modelId="{27C2F23B-6B2A-4243-BE7E-EF913E433EC2}">
      <dgm:prSet phldrT="[Text]"/>
      <dgm:spPr>
        <a:solidFill>
          <a:schemeClr val="accent6">
            <a:lumMod val="75000"/>
          </a:schemeClr>
        </a:solidFill>
      </dgm:spPr>
      <dgm:t>
        <a:bodyPr/>
        <a:lstStyle/>
        <a:p>
          <a:r>
            <a:rPr lang="en-US" dirty="0"/>
            <a:t>Local Government</a:t>
          </a:r>
        </a:p>
      </dgm:t>
    </dgm:pt>
    <dgm:pt modelId="{8325CB18-3A01-42B3-B738-F85BE265E880}" type="parTrans" cxnId="{71BCC779-6322-4D4E-9E44-9F2A2E1A095B}">
      <dgm:prSet/>
      <dgm:spPr/>
      <dgm:t>
        <a:bodyPr/>
        <a:lstStyle/>
        <a:p>
          <a:endParaRPr lang="en-US"/>
        </a:p>
      </dgm:t>
    </dgm:pt>
    <dgm:pt modelId="{C4D1CCB3-6DD7-4029-BA96-856EAB6C4314}" type="sibTrans" cxnId="{71BCC779-6322-4D4E-9E44-9F2A2E1A095B}">
      <dgm:prSet/>
      <dgm:spPr/>
      <dgm:t>
        <a:bodyPr/>
        <a:lstStyle/>
        <a:p>
          <a:endParaRPr lang="en-US"/>
        </a:p>
      </dgm:t>
    </dgm:pt>
    <dgm:pt modelId="{C89E93B7-95D2-459B-8727-81614F53A948}">
      <dgm:prSet phldrT="[Text]"/>
      <dgm:spPr>
        <a:solidFill>
          <a:schemeClr val="accent6">
            <a:lumMod val="75000"/>
          </a:schemeClr>
        </a:solidFill>
      </dgm:spPr>
      <dgm:t>
        <a:bodyPr/>
        <a:lstStyle/>
        <a:p>
          <a:r>
            <a:rPr lang="en-US" dirty="0"/>
            <a:t>Idaho Legislature</a:t>
          </a:r>
        </a:p>
      </dgm:t>
    </dgm:pt>
    <dgm:pt modelId="{544232CF-F10C-4D6D-8C51-DCC24AD75FB7}" type="parTrans" cxnId="{8BA3F698-FA05-4754-8BF9-36AB45E190D5}">
      <dgm:prSet/>
      <dgm:spPr/>
      <dgm:t>
        <a:bodyPr/>
        <a:lstStyle/>
        <a:p>
          <a:endParaRPr lang="en-US"/>
        </a:p>
      </dgm:t>
    </dgm:pt>
    <dgm:pt modelId="{BE4D0C29-C23F-4CD5-B0B7-23B5513B8716}" type="sibTrans" cxnId="{8BA3F698-FA05-4754-8BF9-36AB45E190D5}">
      <dgm:prSet/>
      <dgm:spPr/>
      <dgm:t>
        <a:bodyPr/>
        <a:lstStyle/>
        <a:p>
          <a:endParaRPr lang="en-US"/>
        </a:p>
      </dgm:t>
    </dgm:pt>
    <dgm:pt modelId="{EDCC666E-838B-4324-B9E3-B17DD2F89D4C}">
      <dgm:prSet phldrT="[Text]"/>
      <dgm:spPr>
        <a:solidFill>
          <a:schemeClr val="accent6">
            <a:lumMod val="75000"/>
          </a:schemeClr>
        </a:solidFill>
      </dgm:spPr>
      <dgm:t>
        <a:bodyPr/>
        <a:lstStyle/>
        <a:p>
          <a:r>
            <a:rPr lang="en-US" dirty="0"/>
            <a:t>Local Government</a:t>
          </a:r>
        </a:p>
      </dgm:t>
    </dgm:pt>
    <dgm:pt modelId="{8CD9301E-77B7-4435-81D2-290302C9A366}" type="parTrans" cxnId="{7C73DB0D-F6D1-4A5C-A583-648359AB2D5E}">
      <dgm:prSet/>
      <dgm:spPr/>
      <dgm:t>
        <a:bodyPr/>
        <a:lstStyle/>
        <a:p>
          <a:endParaRPr lang="en-US"/>
        </a:p>
      </dgm:t>
    </dgm:pt>
    <dgm:pt modelId="{46401619-47F0-40E5-A5FF-017B53DD666C}" type="sibTrans" cxnId="{7C73DB0D-F6D1-4A5C-A583-648359AB2D5E}">
      <dgm:prSet/>
      <dgm:spPr/>
      <dgm:t>
        <a:bodyPr/>
        <a:lstStyle/>
        <a:p>
          <a:endParaRPr lang="en-US"/>
        </a:p>
      </dgm:t>
    </dgm:pt>
    <dgm:pt modelId="{26045999-D6F6-4E28-82CF-3640896FD14B}" type="pres">
      <dgm:prSet presAssocID="{3C4B04A9-88B2-4CFC-BC8C-22B61A0E8BE0}" presName="Name0" presStyleCnt="0">
        <dgm:presLayoutVars>
          <dgm:chMax val="1"/>
          <dgm:chPref val="1"/>
          <dgm:dir/>
          <dgm:animOne val="branch"/>
          <dgm:animLvl val="lvl"/>
        </dgm:presLayoutVars>
      </dgm:prSet>
      <dgm:spPr/>
    </dgm:pt>
    <dgm:pt modelId="{016826AA-7E9D-4A69-A154-ADA34B3BC3F2}" type="pres">
      <dgm:prSet presAssocID="{27C2F23B-6B2A-4243-BE7E-EF913E433EC2}" presName="singleCycle" presStyleCnt="0"/>
      <dgm:spPr/>
    </dgm:pt>
    <dgm:pt modelId="{48952295-3737-4CE3-BD7A-608452E16DE3}" type="pres">
      <dgm:prSet presAssocID="{27C2F23B-6B2A-4243-BE7E-EF913E433EC2}" presName="singleCenter" presStyleLbl="node1" presStyleIdx="0" presStyleCnt="3" custScaleX="383657">
        <dgm:presLayoutVars>
          <dgm:chMax val="7"/>
          <dgm:chPref val="7"/>
        </dgm:presLayoutVars>
      </dgm:prSet>
      <dgm:spPr/>
    </dgm:pt>
    <dgm:pt modelId="{30AC7C48-11FA-475C-AA2F-1E00DDC71CFD}" type="pres">
      <dgm:prSet presAssocID="{544232CF-F10C-4D6D-8C51-DCC24AD75FB7}" presName="Name56" presStyleLbl="parChTrans1D2" presStyleIdx="0" presStyleCnt="2"/>
      <dgm:spPr/>
    </dgm:pt>
    <dgm:pt modelId="{B51F9163-ADBD-4BA1-A305-8FCA5748E975}" type="pres">
      <dgm:prSet presAssocID="{C89E93B7-95D2-459B-8727-81614F53A948}" presName="text0" presStyleLbl="node1" presStyleIdx="1" presStyleCnt="3" custScaleX="559889">
        <dgm:presLayoutVars>
          <dgm:bulletEnabled val="1"/>
        </dgm:presLayoutVars>
      </dgm:prSet>
      <dgm:spPr/>
    </dgm:pt>
    <dgm:pt modelId="{307A3322-752C-41B7-B922-688756487096}" type="pres">
      <dgm:prSet presAssocID="{8CD9301E-77B7-4435-81D2-290302C9A366}" presName="Name56" presStyleLbl="parChTrans1D2" presStyleIdx="1" presStyleCnt="2"/>
      <dgm:spPr/>
    </dgm:pt>
    <dgm:pt modelId="{5204496A-E632-4D87-A6A2-CE5DEEC657B8}" type="pres">
      <dgm:prSet presAssocID="{EDCC666E-838B-4324-B9E3-B17DD2F89D4C}" presName="text0" presStyleLbl="node1" presStyleIdx="2" presStyleCnt="3" custScaleX="555964">
        <dgm:presLayoutVars>
          <dgm:bulletEnabled val="1"/>
        </dgm:presLayoutVars>
      </dgm:prSet>
      <dgm:spPr/>
    </dgm:pt>
  </dgm:ptLst>
  <dgm:cxnLst>
    <dgm:cxn modelId="{7C73DB0D-F6D1-4A5C-A583-648359AB2D5E}" srcId="{27C2F23B-6B2A-4243-BE7E-EF913E433EC2}" destId="{EDCC666E-838B-4324-B9E3-B17DD2F89D4C}" srcOrd="1" destOrd="0" parTransId="{8CD9301E-77B7-4435-81D2-290302C9A366}" sibTransId="{46401619-47F0-40E5-A5FF-017B53DD666C}"/>
    <dgm:cxn modelId="{FB34F61F-795D-4975-AE20-7B94A998EB6F}" type="presOf" srcId="{3C4B04A9-88B2-4CFC-BC8C-22B61A0E8BE0}" destId="{26045999-D6F6-4E28-82CF-3640896FD14B}" srcOrd="0" destOrd="0" presId="urn:microsoft.com/office/officeart/2008/layout/RadialCluster"/>
    <dgm:cxn modelId="{3362815F-C6A3-440D-9E6A-6B9E6B06BF62}" type="presOf" srcId="{544232CF-F10C-4D6D-8C51-DCC24AD75FB7}" destId="{30AC7C48-11FA-475C-AA2F-1E00DDC71CFD}" srcOrd="0" destOrd="0" presId="urn:microsoft.com/office/officeart/2008/layout/RadialCluster"/>
    <dgm:cxn modelId="{8EBB694A-76C4-4C12-9B5D-16967A3EC4B2}" type="presOf" srcId="{27C2F23B-6B2A-4243-BE7E-EF913E433EC2}" destId="{48952295-3737-4CE3-BD7A-608452E16DE3}" srcOrd="0" destOrd="0" presId="urn:microsoft.com/office/officeart/2008/layout/RadialCluster"/>
    <dgm:cxn modelId="{71BCC779-6322-4D4E-9E44-9F2A2E1A095B}" srcId="{3C4B04A9-88B2-4CFC-BC8C-22B61A0E8BE0}" destId="{27C2F23B-6B2A-4243-BE7E-EF913E433EC2}" srcOrd="0" destOrd="0" parTransId="{8325CB18-3A01-42B3-B738-F85BE265E880}" sibTransId="{C4D1CCB3-6DD7-4029-BA96-856EAB6C4314}"/>
    <dgm:cxn modelId="{2FDFD259-4B66-4352-ABB1-F18759A76545}" type="presOf" srcId="{8CD9301E-77B7-4435-81D2-290302C9A366}" destId="{307A3322-752C-41B7-B922-688756487096}" srcOrd="0" destOrd="0" presId="urn:microsoft.com/office/officeart/2008/layout/RadialCluster"/>
    <dgm:cxn modelId="{BD1AF083-EB85-410D-9FB5-51870821BB62}" type="presOf" srcId="{C89E93B7-95D2-459B-8727-81614F53A948}" destId="{B51F9163-ADBD-4BA1-A305-8FCA5748E975}" srcOrd="0" destOrd="0" presId="urn:microsoft.com/office/officeart/2008/layout/RadialCluster"/>
    <dgm:cxn modelId="{8BA3F698-FA05-4754-8BF9-36AB45E190D5}" srcId="{27C2F23B-6B2A-4243-BE7E-EF913E433EC2}" destId="{C89E93B7-95D2-459B-8727-81614F53A948}" srcOrd="0" destOrd="0" parTransId="{544232CF-F10C-4D6D-8C51-DCC24AD75FB7}" sibTransId="{BE4D0C29-C23F-4CD5-B0B7-23B5513B8716}"/>
    <dgm:cxn modelId="{F343F1A1-DB3E-4103-810F-E1A9FEA65582}" type="presOf" srcId="{EDCC666E-838B-4324-B9E3-B17DD2F89D4C}" destId="{5204496A-E632-4D87-A6A2-CE5DEEC657B8}" srcOrd="0" destOrd="0" presId="urn:microsoft.com/office/officeart/2008/layout/RadialCluster"/>
    <dgm:cxn modelId="{DCD1D032-E97A-48AC-8018-2788FFE35C73}" type="presParOf" srcId="{26045999-D6F6-4E28-82CF-3640896FD14B}" destId="{016826AA-7E9D-4A69-A154-ADA34B3BC3F2}" srcOrd="0" destOrd="0" presId="urn:microsoft.com/office/officeart/2008/layout/RadialCluster"/>
    <dgm:cxn modelId="{FD9F1310-B2BD-4D19-9BA6-89E0FD2CB289}" type="presParOf" srcId="{016826AA-7E9D-4A69-A154-ADA34B3BC3F2}" destId="{48952295-3737-4CE3-BD7A-608452E16DE3}" srcOrd="0" destOrd="0" presId="urn:microsoft.com/office/officeart/2008/layout/RadialCluster"/>
    <dgm:cxn modelId="{04A7C083-EEE4-4303-AB44-2DE3CDCA35D4}" type="presParOf" srcId="{016826AA-7E9D-4A69-A154-ADA34B3BC3F2}" destId="{30AC7C48-11FA-475C-AA2F-1E00DDC71CFD}" srcOrd="1" destOrd="0" presId="urn:microsoft.com/office/officeart/2008/layout/RadialCluster"/>
    <dgm:cxn modelId="{65F08A6E-B7D8-4412-94F3-B2080AAC2577}" type="presParOf" srcId="{016826AA-7E9D-4A69-A154-ADA34B3BC3F2}" destId="{B51F9163-ADBD-4BA1-A305-8FCA5748E975}" srcOrd="2" destOrd="0" presId="urn:microsoft.com/office/officeart/2008/layout/RadialCluster"/>
    <dgm:cxn modelId="{F1CD23A5-7B84-447E-B8F3-F55A1470F858}" type="presParOf" srcId="{016826AA-7E9D-4A69-A154-ADA34B3BC3F2}" destId="{307A3322-752C-41B7-B922-688756487096}" srcOrd="3" destOrd="0" presId="urn:microsoft.com/office/officeart/2008/layout/RadialCluster"/>
    <dgm:cxn modelId="{E4C343A0-82DB-4DCA-947E-3CD4232E5ECD}" type="presParOf" srcId="{016826AA-7E9D-4A69-A154-ADA34B3BC3F2}" destId="{5204496A-E632-4D87-A6A2-CE5DEEC657B8}" srcOrd="4" destOrd="0" presId="urn:microsoft.com/office/officeart/2008/layout/RadialCluster"/>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0982D2-2447-464A-B1D0-891AEEA286B3}" type="doc">
      <dgm:prSet loTypeId="urn:microsoft.com/office/officeart/2005/8/layout/rings+Icon" loCatId="officeonline" qsTypeId="urn:microsoft.com/office/officeart/2005/8/quickstyle/simple1" qsCatId="simple" csTypeId="urn:microsoft.com/office/officeart/2005/8/colors/colorful5" csCatId="colorful" phldr="1"/>
      <dgm:spPr/>
    </dgm:pt>
    <dgm:pt modelId="{477E1029-2EB0-44AE-8972-4AECDB5D7E51}">
      <dgm:prSet phldrT="[Text]" custT="1"/>
      <dgm:spPr/>
      <dgm:t>
        <a:bodyPr/>
        <a:lstStyle/>
        <a:p>
          <a:pPr algn="ctr" defTabSz="914400" rtl="0" eaLnBrk="1" latinLnBrk="0" hangingPunct="1">
            <a:lnSpc>
              <a:spcPct val="90000"/>
            </a:lnSpc>
            <a:spcBef>
              <a:spcPct val="0"/>
            </a:spcBef>
            <a:buNone/>
          </a:pPr>
          <a:r>
            <a:rPr lang="en-US" sz="3600" b="1" kern="1200" dirty="0">
              <a:solidFill>
                <a:schemeClr val="tx1"/>
              </a:solidFill>
              <a:latin typeface="Roboto Condensed" pitchFamily="2" charset="0"/>
              <a:ea typeface="Roboto Condensed" pitchFamily="2" charset="0"/>
              <a:cs typeface="+mj-cs"/>
            </a:rPr>
            <a:t>Public</a:t>
          </a:r>
        </a:p>
        <a:p>
          <a:pPr algn="l" defTabSz="1066800">
            <a:lnSpc>
              <a:spcPct val="90000"/>
            </a:lnSpc>
            <a:spcBef>
              <a:spcPct val="0"/>
            </a:spcBef>
            <a:buNone/>
          </a:pPr>
          <a:r>
            <a:rPr lang="en-US" sz="2400" kern="1200" dirty="0">
              <a:latin typeface="Arial Rounded MT Bold" panose="020F0704030504030204" pitchFamily="34" charset="0"/>
              <a:sym typeface="Wingdings" panose="05000000000000000000" pitchFamily="2" charset="2"/>
            </a:rPr>
            <a:t> Transparency </a:t>
          </a:r>
          <a:br>
            <a:rPr lang="en-US" sz="2400" kern="1200" dirty="0">
              <a:latin typeface="Arial Rounded MT Bold" panose="020F0704030504030204" pitchFamily="34" charset="0"/>
            </a:rPr>
          </a:br>
          <a:r>
            <a:rPr lang="en-US" sz="2400" kern="1200" dirty="0">
              <a:latin typeface="Arial Rounded MT Bold" panose="020F0704030504030204" pitchFamily="34" charset="0"/>
              <a:sym typeface="Wingdings" panose="05000000000000000000" pitchFamily="2" charset="2"/>
            </a:rPr>
            <a:t> </a:t>
          </a:r>
          <a:r>
            <a:rPr lang="en-US" sz="2400" kern="1200" dirty="0">
              <a:latin typeface="Arial Rounded MT Bold" panose="020F0704030504030204" pitchFamily="34" charset="0"/>
            </a:rPr>
            <a:t>Feasibility</a:t>
          </a:r>
          <a:br>
            <a:rPr lang="en-US" sz="2400" kern="1200" dirty="0">
              <a:latin typeface="Arial Rounded MT Bold" panose="020F0704030504030204" pitchFamily="34" charset="0"/>
            </a:rPr>
          </a:br>
          <a:r>
            <a:rPr lang="en-US" sz="2400" kern="1200" dirty="0">
              <a:latin typeface="Arial Rounded MT Bold" panose="020F0704030504030204" pitchFamily="34" charset="0"/>
              <a:sym typeface="Wingdings" panose="05000000000000000000" pitchFamily="2" charset="2"/>
            </a:rPr>
            <a:t> </a:t>
          </a:r>
          <a:r>
            <a:rPr lang="en-US" sz="2400" kern="1200" dirty="0">
              <a:latin typeface="Arial Rounded MT Bold" panose="020F0704030504030204" pitchFamily="34" charset="0"/>
            </a:rPr>
            <a:t>Cost effectiveness  </a:t>
          </a:r>
        </a:p>
      </dgm:t>
    </dgm:pt>
    <dgm:pt modelId="{39BF7E48-78F6-46FD-8D5D-D2A389F9AF60}" type="parTrans" cxnId="{B4FE6863-E3CF-4642-852D-B1714C6F0CF7}">
      <dgm:prSet/>
      <dgm:spPr/>
      <dgm:t>
        <a:bodyPr/>
        <a:lstStyle/>
        <a:p>
          <a:endParaRPr lang="en-US"/>
        </a:p>
      </dgm:t>
    </dgm:pt>
    <dgm:pt modelId="{DB667DB7-4F65-4F6C-9313-35917EC05491}" type="sibTrans" cxnId="{B4FE6863-E3CF-4642-852D-B1714C6F0CF7}">
      <dgm:prSet/>
      <dgm:spPr/>
      <dgm:t>
        <a:bodyPr/>
        <a:lstStyle/>
        <a:p>
          <a:endParaRPr lang="en-US"/>
        </a:p>
      </dgm:t>
    </dgm:pt>
    <dgm:pt modelId="{CE436C5C-147C-4820-9501-78211D06751E}">
      <dgm:prSet phldrT="[Text]" custT="1"/>
      <dgm:spPr/>
      <dgm:t>
        <a:bodyPr/>
        <a:lstStyle/>
        <a:p>
          <a:pPr marL="0" lvl="0" indent="0" algn="ctr" defTabSz="914400" rtl="0" eaLnBrk="1" latinLnBrk="0" hangingPunct="1">
            <a:lnSpc>
              <a:spcPct val="90000"/>
            </a:lnSpc>
            <a:spcBef>
              <a:spcPct val="0"/>
            </a:spcBef>
            <a:spcAft>
              <a:spcPct val="35000"/>
            </a:spcAft>
            <a:buNone/>
          </a:pPr>
          <a:r>
            <a:rPr lang="en-US" sz="3600" b="1" kern="1200" dirty="0">
              <a:solidFill>
                <a:prstClr val="black"/>
              </a:solidFill>
              <a:latin typeface="Roboto Condensed" pitchFamily="2" charset="0"/>
              <a:ea typeface="Roboto Condensed" pitchFamily="2" charset="0"/>
              <a:cs typeface="+mn-cs"/>
            </a:rPr>
            <a:t>Common</a:t>
          </a:r>
        </a:p>
        <a:p>
          <a:pPr marL="0" lvl="0" algn="l" defTabSz="1066800">
            <a:lnSpc>
              <a:spcPct val="90000"/>
            </a:lnSpc>
            <a:spcBef>
              <a:spcPct val="0"/>
            </a:spcBef>
            <a:spcAft>
              <a:spcPct val="35000"/>
            </a:spcAft>
            <a:buNone/>
          </a:pPr>
          <a:r>
            <a:rPr lang="en-US" sz="2000" kern="1200" dirty="0">
              <a:latin typeface="Arial Rounded MT Bold" panose="020F0704030504030204" pitchFamily="34" charset="0"/>
              <a:sym typeface="Wingdings" panose="05000000000000000000" pitchFamily="2" charset="2"/>
            </a:rPr>
            <a:t> </a:t>
          </a:r>
          <a:r>
            <a:rPr lang="en-US" sz="2400" kern="1200" dirty="0">
              <a:latin typeface="Arial Rounded MT Bold" panose="020F0704030504030204" pitchFamily="34" charset="0"/>
            </a:rPr>
            <a:t>Certainty/ No surprises</a:t>
          </a:r>
          <a:br>
            <a:rPr lang="en-US" sz="2400" kern="1200" dirty="0">
              <a:latin typeface="Arial Rounded MT Bold" panose="020F0704030504030204" pitchFamily="34" charset="0"/>
            </a:rPr>
          </a:br>
          <a:r>
            <a:rPr lang="en-US" sz="2400" kern="1200" dirty="0">
              <a:latin typeface="Arial Rounded MT Bold" panose="020F0704030504030204" pitchFamily="34" charset="0"/>
              <a:sym typeface="Wingdings" panose="05000000000000000000" pitchFamily="2" charset="2"/>
            </a:rPr>
            <a:t></a:t>
          </a:r>
          <a:r>
            <a:rPr lang="en-US" sz="2400" kern="1200" dirty="0">
              <a:latin typeface="Arial Rounded MT Bold" panose="020F0704030504030204" pitchFamily="34" charset="0"/>
            </a:rPr>
            <a:t> Honesty </a:t>
          </a:r>
        </a:p>
        <a:p>
          <a:pPr marL="0" lvl="0" algn="l" defTabSz="1066800">
            <a:lnSpc>
              <a:spcPct val="90000"/>
            </a:lnSpc>
            <a:spcBef>
              <a:spcPct val="0"/>
            </a:spcBef>
            <a:spcAft>
              <a:spcPct val="35000"/>
            </a:spcAft>
            <a:buNone/>
          </a:pPr>
          <a:r>
            <a:rPr lang="en-US" sz="2400" kern="1200" dirty="0">
              <a:latin typeface="Arial Rounded MT Bold" panose="020F0704030504030204" pitchFamily="34" charset="0"/>
              <a:sym typeface="Wingdings" panose="05000000000000000000" pitchFamily="2" charset="2"/>
            </a:rPr>
            <a:t> </a:t>
          </a:r>
          <a:r>
            <a:rPr lang="en-US" sz="2400" kern="1200" dirty="0">
              <a:latin typeface="Arial Rounded MT Bold" panose="020F0704030504030204" pitchFamily="34" charset="0"/>
            </a:rPr>
            <a:t>Fairness</a:t>
          </a:r>
        </a:p>
        <a:p>
          <a:pPr marL="0" lvl="0" algn="l" defTabSz="1066800">
            <a:lnSpc>
              <a:spcPct val="90000"/>
            </a:lnSpc>
            <a:spcBef>
              <a:spcPct val="0"/>
            </a:spcBef>
            <a:spcAft>
              <a:spcPct val="35000"/>
            </a:spcAft>
            <a:buNone/>
          </a:pPr>
          <a:r>
            <a:rPr lang="en-US" sz="2000" kern="1200" dirty="0">
              <a:latin typeface="Arial Rounded MT Bold" panose="020F0704030504030204" pitchFamily="34" charset="0"/>
              <a:sym typeface="Wingdings" panose="05000000000000000000" pitchFamily="2" charset="2"/>
            </a:rPr>
            <a:t></a:t>
          </a:r>
          <a:r>
            <a:rPr lang="en-US" sz="2000" kern="1200" dirty="0">
              <a:latin typeface="Arial Rounded MT Bold" panose="020F0704030504030204" pitchFamily="34" charset="0"/>
            </a:rPr>
            <a:t> </a:t>
          </a:r>
          <a:r>
            <a:rPr lang="en-US" sz="2400" kern="1200" dirty="0">
              <a:solidFill>
                <a:prstClr val="black"/>
              </a:solidFill>
              <a:latin typeface="Arial Rounded MT Bold" panose="020F0704030504030204" pitchFamily="34" charset="0"/>
              <a:ea typeface="+mn-ea"/>
              <a:cs typeface="+mn-cs"/>
            </a:rPr>
            <a:t>Resources (</a:t>
          </a:r>
          <a:r>
            <a:rPr lang="en-US" sz="2000" kern="1200" dirty="0">
              <a:latin typeface="Arial Rounded MT Bold" panose="020F0704030504030204" pitchFamily="34" charset="0"/>
            </a:rPr>
            <a:t>Policies, regulations and staff) </a:t>
          </a:r>
          <a:r>
            <a:rPr lang="en-US" sz="2400" kern="1200" dirty="0">
              <a:latin typeface="Arial Rounded MT Bold" panose="020F0704030504030204" pitchFamily="34" charset="0"/>
            </a:rPr>
            <a:t>that support good development </a:t>
          </a:r>
        </a:p>
        <a:p>
          <a:pPr marL="0" lvl="0" algn="l" defTabSz="1066800">
            <a:lnSpc>
              <a:spcPct val="90000"/>
            </a:lnSpc>
            <a:spcBef>
              <a:spcPct val="0"/>
            </a:spcBef>
            <a:spcAft>
              <a:spcPct val="35000"/>
            </a:spcAft>
            <a:buNone/>
          </a:pPr>
          <a:r>
            <a:rPr lang="en-US" sz="2000" kern="1200" dirty="0">
              <a:latin typeface="Arial Rounded MT Bold" panose="020F0704030504030204" pitchFamily="34" charset="0"/>
              <a:sym typeface="Wingdings" panose="05000000000000000000" pitchFamily="2" charset="2"/>
            </a:rPr>
            <a:t></a:t>
          </a:r>
          <a:r>
            <a:rPr lang="en-US" sz="2000" kern="1200" dirty="0">
              <a:latin typeface="Arial Rounded MT Bold" panose="020F0704030504030204" pitchFamily="34" charset="0"/>
            </a:rPr>
            <a:t> </a:t>
          </a:r>
          <a:r>
            <a:rPr lang="en-US" sz="2400" kern="1200" dirty="0">
              <a:solidFill>
                <a:prstClr val="black"/>
              </a:solidFill>
              <a:latin typeface="Arial Rounded MT Bold" panose="020F0704030504030204" pitchFamily="34" charset="0"/>
              <a:ea typeface="+mn-ea"/>
              <a:cs typeface="+mn-cs"/>
            </a:rPr>
            <a:t>No public controversy </a:t>
          </a:r>
        </a:p>
      </dgm:t>
    </dgm:pt>
    <dgm:pt modelId="{37BDC73D-4936-44D9-8081-4B0F913A7206}" type="sibTrans" cxnId="{BF6734F4-F0FE-414B-9E6F-00FBB2D98BF2}">
      <dgm:prSet/>
      <dgm:spPr/>
      <dgm:t>
        <a:bodyPr/>
        <a:lstStyle/>
        <a:p>
          <a:endParaRPr lang="en-US"/>
        </a:p>
      </dgm:t>
    </dgm:pt>
    <dgm:pt modelId="{73684CEE-302E-4B0A-AFB6-C33DC6F87BD3}" type="parTrans" cxnId="{BF6734F4-F0FE-414B-9E6F-00FBB2D98BF2}">
      <dgm:prSet/>
      <dgm:spPr/>
      <dgm:t>
        <a:bodyPr/>
        <a:lstStyle/>
        <a:p>
          <a:endParaRPr lang="en-US"/>
        </a:p>
      </dgm:t>
    </dgm:pt>
    <dgm:pt modelId="{BE37FB6C-970A-4E2E-B748-CE16B6D98FE5}">
      <dgm:prSet custT="1"/>
      <dgm:spPr/>
      <dgm:t>
        <a:bodyPr/>
        <a:lstStyle/>
        <a:p>
          <a:pPr marL="0" lvl="0" algn="ctr" defTabSz="1066800">
            <a:lnSpc>
              <a:spcPct val="90000"/>
            </a:lnSpc>
            <a:spcBef>
              <a:spcPct val="0"/>
            </a:spcBef>
            <a:spcAft>
              <a:spcPct val="35000"/>
            </a:spcAft>
            <a:buNone/>
          </a:pPr>
          <a:endParaRPr lang="en-US" sz="2400" kern="1200" dirty="0">
            <a:latin typeface="Arial Rounded MT Bold" panose="020F0704030504030204" pitchFamily="34" charset="0"/>
          </a:endParaRPr>
        </a:p>
        <a:p>
          <a:pPr marL="0" lvl="0" indent="0" algn="ctr" defTabSz="914400" rtl="0" eaLnBrk="1" latinLnBrk="0" hangingPunct="1">
            <a:lnSpc>
              <a:spcPct val="90000"/>
            </a:lnSpc>
            <a:spcBef>
              <a:spcPct val="0"/>
            </a:spcBef>
            <a:spcAft>
              <a:spcPct val="35000"/>
            </a:spcAft>
            <a:buNone/>
          </a:pPr>
          <a:r>
            <a:rPr lang="en-US" sz="3600" b="1" kern="1200" dirty="0">
              <a:solidFill>
                <a:prstClr val="black"/>
              </a:solidFill>
              <a:latin typeface="Roboto Condensed" pitchFamily="2" charset="0"/>
              <a:ea typeface="Roboto Condensed" pitchFamily="2" charset="0"/>
              <a:cs typeface="+mn-cs"/>
            </a:rPr>
            <a:t>Private</a:t>
          </a:r>
        </a:p>
        <a:p>
          <a:pPr marL="0" lvl="0" algn="ctr" defTabSz="1066800">
            <a:lnSpc>
              <a:spcPct val="90000"/>
            </a:lnSpc>
            <a:spcBef>
              <a:spcPct val="0"/>
            </a:spcBef>
            <a:spcAft>
              <a:spcPct val="35000"/>
            </a:spcAft>
            <a:buNone/>
          </a:pPr>
          <a:r>
            <a:rPr lang="en-US" sz="2400" kern="1200" dirty="0">
              <a:latin typeface="Arial Rounded MT Bold" panose="020F0704030504030204" pitchFamily="34" charset="0"/>
              <a:sym typeface="Wingdings" panose="05000000000000000000" pitchFamily="2" charset="2"/>
            </a:rPr>
            <a:t>  </a:t>
          </a:r>
          <a:r>
            <a:rPr lang="en-US" sz="2400" kern="1200" dirty="0">
              <a:latin typeface="Arial Rounded MT Bold" panose="020F0704030504030204" pitchFamily="34" charset="0"/>
            </a:rPr>
            <a:t>Simplicity</a:t>
          </a:r>
          <a:br>
            <a:rPr lang="en-US" sz="2400" kern="1200" dirty="0">
              <a:latin typeface="Arial Rounded MT Bold" panose="020F0704030504030204" pitchFamily="34" charset="0"/>
            </a:rPr>
          </a:br>
          <a:r>
            <a:rPr lang="en-US" sz="2400" kern="1200" dirty="0">
              <a:latin typeface="Arial Rounded MT Bold" panose="020F0704030504030204" pitchFamily="34" charset="0"/>
            </a:rPr>
            <a:t> </a:t>
          </a:r>
          <a:r>
            <a:rPr lang="en-US" sz="2400" kern="1200" dirty="0">
              <a:latin typeface="Arial Rounded MT Bold" panose="020F0704030504030204" pitchFamily="34" charset="0"/>
              <a:sym typeface="Wingdings" panose="05000000000000000000" pitchFamily="2" charset="2"/>
            </a:rPr>
            <a:t> </a:t>
          </a:r>
          <a:r>
            <a:rPr lang="en-US" sz="2400" kern="1200" dirty="0">
              <a:latin typeface="Arial Rounded MT Bold" panose="020F0704030504030204" pitchFamily="34" charset="0"/>
            </a:rPr>
            <a:t>Flexibility</a:t>
          </a:r>
          <a:br>
            <a:rPr lang="en-US" sz="2400" kern="1200" dirty="0">
              <a:latin typeface="Arial Rounded MT Bold" panose="020F0704030504030204" pitchFamily="34" charset="0"/>
            </a:rPr>
          </a:br>
          <a:r>
            <a:rPr lang="en-US" sz="2400" kern="1200" dirty="0">
              <a:latin typeface="Arial Rounded MT Bold" panose="020F0704030504030204" pitchFamily="34" charset="0"/>
            </a:rPr>
            <a:t> </a:t>
          </a:r>
          <a:r>
            <a:rPr lang="en-US" sz="2400" kern="1200" dirty="0">
              <a:latin typeface="Arial Rounded MT Bold" panose="020F0704030504030204" pitchFamily="34" charset="0"/>
              <a:sym typeface="Wingdings" panose="05000000000000000000" pitchFamily="2" charset="2"/>
            </a:rPr>
            <a:t> </a:t>
          </a:r>
          <a:r>
            <a:rPr lang="en-US" sz="2400" kern="1200" dirty="0">
              <a:latin typeface="Arial Rounded MT Bold" panose="020F0704030504030204" pitchFamily="34" charset="0"/>
            </a:rPr>
            <a:t>Efficiency</a:t>
          </a:r>
          <a:br>
            <a:rPr lang="en-US" sz="2400" kern="1200" dirty="0">
              <a:latin typeface="Arial Rounded MT Bold" panose="020F0704030504030204" pitchFamily="34" charset="0"/>
            </a:rPr>
          </a:br>
          <a:br>
            <a:rPr lang="en-US" sz="1700" kern="1200" dirty="0">
              <a:latin typeface="Arial Rounded MT Bold" panose="020F0704030504030204" pitchFamily="34" charset="0"/>
            </a:rPr>
          </a:br>
          <a:endParaRPr lang="en-US" sz="1700" kern="1200" dirty="0"/>
        </a:p>
      </dgm:t>
    </dgm:pt>
    <dgm:pt modelId="{ACEAF680-3279-4FB7-827E-3BD13B4F75AC}" type="parTrans" cxnId="{D24FDB43-1557-4A8E-B2BF-BFF8D1FB56F1}">
      <dgm:prSet/>
      <dgm:spPr/>
      <dgm:t>
        <a:bodyPr/>
        <a:lstStyle/>
        <a:p>
          <a:endParaRPr lang="en-US"/>
        </a:p>
      </dgm:t>
    </dgm:pt>
    <dgm:pt modelId="{4A5574A2-0A38-48E4-B9C8-0D66E24F327C}" type="sibTrans" cxnId="{D24FDB43-1557-4A8E-B2BF-BFF8D1FB56F1}">
      <dgm:prSet/>
      <dgm:spPr/>
      <dgm:t>
        <a:bodyPr/>
        <a:lstStyle/>
        <a:p>
          <a:endParaRPr lang="en-US"/>
        </a:p>
      </dgm:t>
    </dgm:pt>
    <dgm:pt modelId="{42BA3347-D369-4AD1-A658-175995FF2905}" type="pres">
      <dgm:prSet presAssocID="{3A0982D2-2447-464A-B1D0-891AEEA286B3}" presName="Name0" presStyleCnt="0">
        <dgm:presLayoutVars>
          <dgm:chMax val="7"/>
          <dgm:dir/>
          <dgm:resizeHandles val="exact"/>
        </dgm:presLayoutVars>
      </dgm:prSet>
      <dgm:spPr/>
    </dgm:pt>
    <dgm:pt modelId="{6ADF0EA9-ED9C-4222-8EA6-36A54FC923E8}" type="pres">
      <dgm:prSet presAssocID="{3A0982D2-2447-464A-B1D0-891AEEA286B3}" presName="ellipse1" presStyleLbl="vennNode1" presStyleIdx="0" presStyleCnt="3" custScaleX="149646" custScaleY="142289" custLinFactNeighborX="-32035" custLinFactNeighborY="-3716">
        <dgm:presLayoutVars>
          <dgm:bulletEnabled val="1"/>
        </dgm:presLayoutVars>
      </dgm:prSet>
      <dgm:spPr/>
    </dgm:pt>
    <dgm:pt modelId="{D3BA9F28-812C-4397-996D-182C9B88C84C}" type="pres">
      <dgm:prSet presAssocID="{3A0982D2-2447-464A-B1D0-891AEEA286B3}" presName="ellipse2" presStyleLbl="vennNode1" presStyleIdx="1" presStyleCnt="3" custScaleX="195026" custScaleY="132328">
        <dgm:presLayoutVars>
          <dgm:bulletEnabled val="1"/>
        </dgm:presLayoutVars>
      </dgm:prSet>
      <dgm:spPr/>
    </dgm:pt>
    <dgm:pt modelId="{A44E8716-D3EF-44C3-888B-16EE1C5F6AC4}" type="pres">
      <dgm:prSet presAssocID="{3A0982D2-2447-464A-B1D0-891AEEA286B3}" presName="ellipse3" presStyleLbl="vennNode1" presStyleIdx="2" presStyleCnt="3" custScaleX="150858" custScaleY="140348" custLinFactNeighborX="37801" custLinFactNeighborY="-128">
        <dgm:presLayoutVars>
          <dgm:bulletEnabled val="1"/>
        </dgm:presLayoutVars>
      </dgm:prSet>
      <dgm:spPr/>
    </dgm:pt>
  </dgm:ptLst>
  <dgm:cxnLst>
    <dgm:cxn modelId="{1C64A333-1049-48E2-8910-8C23351B29CF}" type="presOf" srcId="{CE436C5C-147C-4820-9501-78211D06751E}" destId="{D3BA9F28-812C-4397-996D-182C9B88C84C}" srcOrd="0" destOrd="0" presId="urn:microsoft.com/office/officeart/2005/8/layout/rings+Icon"/>
    <dgm:cxn modelId="{B4FE6863-E3CF-4642-852D-B1714C6F0CF7}" srcId="{3A0982D2-2447-464A-B1D0-891AEEA286B3}" destId="{477E1029-2EB0-44AE-8972-4AECDB5D7E51}" srcOrd="0" destOrd="0" parTransId="{39BF7E48-78F6-46FD-8D5D-D2A389F9AF60}" sibTransId="{DB667DB7-4F65-4F6C-9313-35917EC05491}"/>
    <dgm:cxn modelId="{D24FDB43-1557-4A8E-B2BF-BFF8D1FB56F1}" srcId="{3A0982D2-2447-464A-B1D0-891AEEA286B3}" destId="{BE37FB6C-970A-4E2E-B748-CE16B6D98FE5}" srcOrd="2" destOrd="0" parTransId="{ACEAF680-3279-4FB7-827E-3BD13B4F75AC}" sibTransId="{4A5574A2-0A38-48E4-B9C8-0D66E24F327C}"/>
    <dgm:cxn modelId="{BA524D80-6717-467F-9837-9D691BC781EB}" type="presOf" srcId="{3A0982D2-2447-464A-B1D0-891AEEA286B3}" destId="{42BA3347-D369-4AD1-A658-175995FF2905}" srcOrd="0" destOrd="0" presId="urn:microsoft.com/office/officeart/2005/8/layout/rings+Icon"/>
    <dgm:cxn modelId="{7FA7CE81-B9F2-4095-BAA6-ACA74BEB0DC0}" type="presOf" srcId="{BE37FB6C-970A-4E2E-B748-CE16B6D98FE5}" destId="{A44E8716-D3EF-44C3-888B-16EE1C5F6AC4}" srcOrd="0" destOrd="0" presId="urn:microsoft.com/office/officeart/2005/8/layout/rings+Icon"/>
    <dgm:cxn modelId="{969713A7-4150-437A-B315-6CB0C0487DBA}" type="presOf" srcId="{477E1029-2EB0-44AE-8972-4AECDB5D7E51}" destId="{6ADF0EA9-ED9C-4222-8EA6-36A54FC923E8}" srcOrd="0" destOrd="0" presId="urn:microsoft.com/office/officeart/2005/8/layout/rings+Icon"/>
    <dgm:cxn modelId="{BF6734F4-F0FE-414B-9E6F-00FBB2D98BF2}" srcId="{3A0982D2-2447-464A-B1D0-891AEEA286B3}" destId="{CE436C5C-147C-4820-9501-78211D06751E}" srcOrd="1" destOrd="0" parTransId="{73684CEE-302E-4B0A-AFB6-C33DC6F87BD3}" sibTransId="{37BDC73D-4936-44D9-8081-4B0F913A7206}"/>
    <dgm:cxn modelId="{559AD564-5455-488E-8BCB-6F372C56E456}" type="presParOf" srcId="{42BA3347-D369-4AD1-A658-175995FF2905}" destId="{6ADF0EA9-ED9C-4222-8EA6-36A54FC923E8}" srcOrd="0" destOrd="0" presId="urn:microsoft.com/office/officeart/2005/8/layout/rings+Icon"/>
    <dgm:cxn modelId="{DDBE966B-6AA4-424F-825A-60AC08ACE45D}" type="presParOf" srcId="{42BA3347-D369-4AD1-A658-175995FF2905}" destId="{D3BA9F28-812C-4397-996D-182C9B88C84C}" srcOrd="1" destOrd="0" presId="urn:microsoft.com/office/officeart/2005/8/layout/rings+Icon"/>
    <dgm:cxn modelId="{4F4082BA-8956-417B-9EAC-DA32646C0BE4}" type="presParOf" srcId="{42BA3347-D369-4AD1-A658-175995FF2905}" destId="{A44E8716-D3EF-44C3-888B-16EE1C5F6AC4}" srcOrd="2" destOrd="0" presId="urn:microsoft.com/office/officeart/2005/8/layout/rings+Icon"/>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556B54C-2DAE-468F-966B-DACFD9F4F4ED}" type="doc">
      <dgm:prSet loTypeId="urn:microsoft.com/office/officeart/2005/8/layout/vList2" loCatId="list" qsTypeId="urn:microsoft.com/office/officeart/2005/8/quickstyle/simple4" qsCatId="simple" csTypeId="urn:microsoft.com/office/officeart/2005/8/colors/accent5_2" csCatId="accent5" phldr="1"/>
      <dgm:spPr/>
      <dgm:t>
        <a:bodyPr/>
        <a:lstStyle/>
        <a:p>
          <a:endParaRPr lang="en-US"/>
        </a:p>
      </dgm:t>
    </dgm:pt>
    <dgm:pt modelId="{83A0DB6C-2314-4739-B863-F4971DEA77B3}">
      <dgm:prSet phldrT="[Text]" custT="1"/>
      <dgm:spPr/>
      <dgm:t>
        <a:bodyPr/>
        <a:lstStyle/>
        <a:p>
          <a:r>
            <a:rPr lang="en-US" sz="2400" dirty="0">
              <a:latin typeface="+mn-lt"/>
            </a:rPr>
            <a:t>Planning, A &amp; E and Entitlement Costs = $$$/lot</a:t>
          </a:r>
        </a:p>
      </dgm:t>
    </dgm:pt>
    <dgm:pt modelId="{FE7DF3B4-0029-4067-8ABE-91FCCB057FDD}" type="parTrans" cxnId="{D28AF1B0-73F7-4B8F-AD3E-1D405A9F19CB}">
      <dgm:prSet/>
      <dgm:spPr/>
      <dgm:t>
        <a:bodyPr/>
        <a:lstStyle/>
        <a:p>
          <a:endParaRPr lang="en-US"/>
        </a:p>
      </dgm:t>
    </dgm:pt>
    <dgm:pt modelId="{22FF43A8-CA59-4EC6-A487-525E25972736}" type="sibTrans" cxnId="{D28AF1B0-73F7-4B8F-AD3E-1D405A9F19CB}">
      <dgm:prSet/>
      <dgm:spPr/>
      <dgm:t>
        <a:bodyPr/>
        <a:lstStyle/>
        <a:p>
          <a:endParaRPr lang="en-US"/>
        </a:p>
      </dgm:t>
    </dgm:pt>
    <dgm:pt modelId="{CB2219B8-60B1-49A0-9F38-82621BEC7BD2}">
      <dgm:prSet phldrT="[Text]" custT="1"/>
      <dgm:spPr/>
      <dgm:t>
        <a:bodyPr/>
        <a:lstStyle/>
        <a:p>
          <a:pPr marL="0">
            <a:spcAft>
              <a:spcPts val="0"/>
            </a:spcAft>
          </a:pPr>
          <a:endParaRPr lang="en-US" sz="1800" kern="1200" dirty="0">
            <a:latin typeface="+mn-lt"/>
            <a:ea typeface="+mn-ea"/>
            <a:cs typeface="+mn-cs"/>
          </a:endParaRPr>
        </a:p>
        <a:p>
          <a:pPr marL="0">
            <a:spcAft>
              <a:spcPts val="0"/>
            </a:spcAft>
          </a:pPr>
          <a:r>
            <a:rPr lang="en-US" sz="2400" kern="1200" dirty="0">
              <a:latin typeface="+mn-lt"/>
              <a:ea typeface="+mn-ea"/>
              <a:cs typeface="+mn-cs"/>
            </a:rPr>
            <a:t>Soft Costs</a:t>
          </a:r>
        </a:p>
        <a:p>
          <a:pPr marL="365760">
            <a:spcAft>
              <a:spcPts val="0"/>
            </a:spcAft>
          </a:pPr>
          <a:r>
            <a:rPr lang="en-US" sz="1800" kern="1200" baseline="0" dirty="0">
              <a:latin typeface="+mn-lt"/>
              <a:ea typeface="+mn-ea"/>
              <a:cs typeface="+mn-cs"/>
            </a:rPr>
            <a:t>General &amp; Administration                 Marketing                      </a:t>
          </a:r>
        </a:p>
        <a:p>
          <a:pPr marL="365760">
            <a:spcAft>
              <a:spcPts val="0"/>
            </a:spcAft>
          </a:pPr>
          <a:r>
            <a:rPr lang="en-US" sz="1800" kern="1200" baseline="0" dirty="0">
              <a:latin typeface="+mn-lt"/>
              <a:ea typeface="+mn-ea"/>
              <a:cs typeface="+mn-cs"/>
            </a:rPr>
            <a:t>Closing Costs                                        Legal Costs</a:t>
          </a:r>
        </a:p>
        <a:p>
          <a:pPr marL="365760">
            <a:spcAft>
              <a:spcPts val="0"/>
            </a:spcAft>
          </a:pPr>
          <a:r>
            <a:rPr lang="en-US" sz="1800" kern="1200" baseline="0" dirty="0">
              <a:latin typeface="+mn-lt"/>
              <a:ea typeface="+mn-ea"/>
              <a:cs typeface="+mn-cs"/>
            </a:rPr>
            <a:t>Taxes                                                      Financing Costs</a:t>
          </a:r>
        </a:p>
        <a:p>
          <a:pPr marL="0">
            <a:spcAft>
              <a:spcPct val="35000"/>
            </a:spcAft>
          </a:pPr>
          <a:endParaRPr lang="en-US" sz="1800" kern="1200" dirty="0">
            <a:latin typeface="Arial Rounded MT Bold" panose="020F0704030504030204" pitchFamily="34" charset="0"/>
          </a:endParaRPr>
        </a:p>
      </dgm:t>
    </dgm:pt>
    <dgm:pt modelId="{47364FF5-9589-444C-9855-B2A485745C53}" type="parTrans" cxnId="{23C11402-BDFF-473D-8914-6E50AC4E40F5}">
      <dgm:prSet/>
      <dgm:spPr/>
      <dgm:t>
        <a:bodyPr/>
        <a:lstStyle/>
        <a:p>
          <a:endParaRPr lang="en-US"/>
        </a:p>
      </dgm:t>
    </dgm:pt>
    <dgm:pt modelId="{D3099354-F833-4CC6-B5E5-BB49D4E5A293}" type="sibTrans" cxnId="{23C11402-BDFF-473D-8914-6E50AC4E40F5}">
      <dgm:prSet/>
      <dgm:spPr/>
      <dgm:t>
        <a:bodyPr/>
        <a:lstStyle/>
        <a:p>
          <a:endParaRPr lang="en-US"/>
        </a:p>
      </dgm:t>
    </dgm:pt>
    <dgm:pt modelId="{73C229B9-0CFC-4977-8FD0-74CCCE193C2E}">
      <dgm:prSet phldrT="[Text]"/>
      <dgm:spPr/>
      <dgm:t>
        <a:bodyPr/>
        <a:lstStyle/>
        <a:p>
          <a:endParaRPr lang="en-US" dirty="0">
            <a:latin typeface="Arial Rounded MT Bold" panose="020F0704030504030204" pitchFamily="34" charset="0"/>
          </a:endParaRPr>
        </a:p>
      </dgm:t>
    </dgm:pt>
    <dgm:pt modelId="{A8EDC31F-B560-4D70-BEE2-A86024B864D1}" type="parTrans" cxnId="{C377A465-F23B-4A60-9C6C-49D727367317}">
      <dgm:prSet/>
      <dgm:spPr/>
      <dgm:t>
        <a:bodyPr/>
        <a:lstStyle/>
        <a:p>
          <a:endParaRPr lang="en-US"/>
        </a:p>
      </dgm:t>
    </dgm:pt>
    <dgm:pt modelId="{E8E76DF4-DC82-48B7-ACFD-9BF161FC0772}" type="sibTrans" cxnId="{C377A465-F23B-4A60-9C6C-49D727367317}">
      <dgm:prSet/>
      <dgm:spPr/>
      <dgm:t>
        <a:bodyPr/>
        <a:lstStyle/>
        <a:p>
          <a:endParaRPr lang="en-US"/>
        </a:p>
      </dgm:t>
    </dgm:pt>
    <dgm:pt modelId="{1EDF4401-C1D5-4979-84E7-410AECBFBDFB}">
      <dgm:prSet custT="1"/>
      <dgm:spPr/>
      <dgm:t>
        <a:bodyPr/>
        <a:lstStyle/>
        <a:p>
          <a:pPr marL="0" lvl="0" indent="0" defTabSz="889000">
            <a:spcBef>
              <a:spcPct val="0"/>
            </a:spcBef>
            <a:spcAft>
              <a:spcPct val="35000"/>
            </a:spcAft>
            <a:buNone/>
          </a:pPr>
          <a:r>
            <a:rPr lang="en-US" sz="2400" kern="1200" dirty="0">
              <a:latin typeface="+mn-lt"/>
              <a:ea typeface="+mn-ea"/>
              <a:cs typeface="+mn-cs"/>
            </a:rPr>
            <a:t>Site Development Costs = $$$/lot</a:t>
          </a:r>
        </a:p>
      </dgm:t>
    </dgm:pt>
    <dgm:pt modelId="{AD1AD800-460A-4504-B201-C87DBDD664E4}" type="parTrans" cxnId="{DF08E3A1-9775-4997-A1D9-636FBAC5B6D3}">
      <dgm:prSet/>
      <dgm:spPr/>
      <dgm:t>
        <a:bodyPr/>
        <a:lstStyle/>
        <a:p>
          <a:endParaRPr lang="en-US"/>
        </a:p>
      </dgm:t>
    </dgm:pt>
    <dgm:pt modelId="{EF720CF5-69B7-4D6A-8292-FB40A9626D5A}" type="sibTrans" cxnId="{DF08E3A1-9775-4997-A1D9-636FBAC5B6D3}">
      <dgm:prSet/>
      <dgm:spPr/>
      <dgm:t>
        <a:bodyPr/>
        <a:lstStyle/>
        <a:p>
          <a:endParaRPr lang="en-US"/>
        </a:p>
      </dgm:t>
    </dgm:pt>
    <dgm:pt modelId="{A5270DEF-5A95-41ED-8A68-AC454771D54F}">
      <dgm:prSet custT="1"/>
      <dgm:spPr/>
      <dgm:t>
        <a:bodyPr/>
        <a:lstStyle/>
        <a:p>
          <a:r>
            <a:rPr lang="en-US" sz="2400" kern="1200" dirty="0">
              <a:latin typeface="+mn-lt"/>
              <a:ea typeface="+mn-ea"/>
              <a:cs typeface="+mn-cs"/>
            </a:rPr>
            <a:t>Off-site Costs = $$$</a:t>
          </a:r>
        </a:p>
      </dgm:t>
    </dgm:pt>
    <dgm:pt modelId="{708DE0BA-1D2B-4525-9B7A-AAF0040793DA}" type="parTrans" cxnId="{EEC4505B-963D-4D23-92E0-6A3B8BB98A97}">
      <dgm:prSet/>
      <dgm:spPr/>
      <dgm:t>
        <a:bodyPr/>
        <a:lstStyle/>
        <a:p>
          <a:endParaRPr lang="en-US"/>
        </a:p>
      </dgm:t>
    </dgm:pt>
    <dgm:pt modelId="{32946320-6EEE-4D1B-B2DF-EF8F20B4F217}" type="sibTrans" cxnId="{EEC4505B-963D-4D23-92E0-6A3B8BB98A97}">
      <dgm:prSet/>
      <dgm:spPr/>
      <dgm:t>
        <a:bodyPr/>
        <a:lstStyle/>
        <a:p>
          <a:endParaRPr lang="en-US"/>
        </a:p>
      </dgm:t>
    </dgm:pt>
    <dgm:pt modelId="{7708DB3B-8F3A-4869-9D4B-5FDC0F495A13}" type="pres">
      <dgm:prSet presAssocID="{3556B54C-2DAE-468F-966B-DACFD9F4F4ED}" presName="linear" presStyleCnt="0">
        <dgm:presLayoutVars>
          <dgm:animLvl val="lvl"/>
          <dgm:resizeHandles val="exact"/>
        </dgm:presLayoutVars>
      </dgm:prSet>
      <dgm:spPr/>
    </dgm:pt>
    <dgm:pt modelId="{93DAECB9-D4B0-4B53-891C-C5FE52D19823}" type="pres">
      <dgm:prSet presAssocID="{83A0DB6C-2314-4739-B863-F4971DEA77B3}" presName="parentText" presStyleLbl="node1" presStyleIdx="0" presStyleCnt="4">
        <dgm:presLayoutVars>
          <dgm:chMax val="0"/>
          <dgm:bulletEnabled val="1"/>
        </dgm:presLayoutVars>
      </dgm:prSet>
      <dgm:spPr/>
    </dgm:pt>
    <dgm:pt modelId="{88E2347B-4B7F-4309-9B19-46314FFE43B4}" type="pres">
      <dgm:prSet presAssocID="{22FF43A8-CA59-4EC6-A487-525E25972736}" presName="spacer" presStyleCnt="0"/>
      <dgm:spPr/>
    </dgm:pt>
    <dgm:pt modelId="{E7438C34-7F3D-4B55-870B-C4AA096BFBC5}" type="pres">
      <dgm:prSet presAssocID="{1EDF4401-C1D5-4979-84E7-410AECBFBDFB}" presName="parentText" presStyleLbl="node1" presStyleIdx="1" presStyleCnt="4">
        <dgm:presLayoutVars>
          <dgm:chMax val="0"/>
          <dgm:bulletEnabled val="1"/>
        </dgm:presLayoutVars>
      </dgm:prSet>
      <dgm:spPr/>
    </dgm:pt>
    <dgm:pt modelId="{ADE3C0FA-3A4B-4C2A-9481-974531073178}" type="pres">
      <dgm:prSet presAssocID="{EF720CF5-69B7-4D6A-8292-FB40A9626D5A}" presName="spacer" presStyleCnt="0"/>
      <dgm:spPr/>
    </dgm:pt>
    <dgm:pt modelId="{67D9E280-9644-4080-B317-22C5AC8E8C23}" type="pres">
      <dgm:prSet presAssocID="{A5270DEF-5A95-41ED-8A68-AC454771D54F}" presName="parentText" presStyleLbl="node1" presStyleIdx="2" presStyleCnt="4">
        <dgm:presLayoutVars>
          <dgm:chMax val="0"/>
          <dgm:bulletEnabled val="1"/>
        </dgm:presLayoutVars>
      </dgm:prSet>
      <dgm:spPr/>
    </dgm:pt>
    <dgm:pt modelId="{2EACCAE6-D987-4729-A2C2-1EF1F2F91FB5}" type="pres">
      <dgm:prSet presAssocID="{32946320-6EEE-4D1B-B2DF-EF8F20B4F217}" presName="spacer" presStyleCnt="0"/>
      <dgm:spPr/>
    </dgm:pt>
    <dgm:pt modelId="{DCFC8484-DD64-4463-AD99-9D213AE03409}" type="pres">
      <dgm:prSet presAssocID="{CB2219B8-60B1-49A0-9F38-82621BEC7BD2}" presName="parentText" presStyleLbl="node1" presStyleIdx="3" presStyleCnt="4">
        <dgm:presLayoutVars>
          <dgm:chMax val="0"/>
          <dgm:bulletEnabled val="1"/>
        </dgm:presLayoutVars>
      </dgm:prSet>
      <dgm:spPr/>
    </dgm:pt>
    <dgm:pt modelId="{4DBDABE8-A5CA-4CF4-87B4-F774BA5AED86}" type="pres">
      <dgm:prSet presAssocID="{CB2219B8-60B1-49A0-9F38-82621BEC7BD2}" presName="childText" presStyleLbl="revTx" presStyleIdx="0" presStyleCnt="1">
        <dgm:presLayoutVars>
          <dgm:bulletEnabled val="1"/>
        </dgm:presLayoutVars>
      </dgm:prSet>
      <dgm:spPr/>
    </dgm:pt>
  </dgm:ptLst>
  <dgm:cxnLst>
    <dgm:cxn modelId="{23C11402-BDFF-473D-8914-6E50AC4E40F5}" srcId="{3556B54C-2DAE-468F-966B-DACFD9F4F4ED}" destId="{CB2219B8-60B1-49A0-9F38-82621BEC7BD2}" srcOrd="3" destOrd="0" parTransId="{47364FF5-9589-444C-9855-B2A485745C53}" sibTransId="{D3099354-F833-4CC6-B5E5-BB49D4E5A293}"/>
    <dgm:cxn modelId="{30BF993E-351A-4C19-BA17-E742EFC88681}" type="presOf" srcId="{A5270DEF-5A95-41ED-8A68-AC454771D54F}" destId="{67D9E280-9644-4080-B317-22C5AC8E8C23}" srcOrd="0" destOrd="0" presId="urn:microsoft.com/office/officeart/2005/8/layout/vList2"/>
    <dgm:cxn modelId="{EEC4505B-963D-4D23-92E0-6A3B8BB98A97}" srcId="{3556B54C-2DAE-468F-966B-DACFD9F4F4ED}" destId="{A5270DEF-5A95-41ED-8A68-AC454771D54F}" srcOrd="2" destOrd="0" parTransId="{708DE0BA-1D2B-4525-9B7A-AAF0040793DA}" sibTransId="{32946320-6EEE-4D1B-B2DF-EF8F20B4F217}"/>
    <dgm:cxn modelId="{C377A465-F23B-4A60-9C6C-49D727367317}" srcId="{CB2219B8-60B1-49A0-9F38-82621BEC7BD2}" destId="{73C229B9-0CFC-4977-8FD0-74CCCE193C2E}" srcOrd="0" destOrd="0" parTransId="{A8EDC31F-B560-4D70-BEE2-A86024B864D1}" sibTransId="{E8E76DF4-DC82-48B7-ACFD-9BF161FC0772}"/>
    <dgm:cxn modelId="{FAA7BA7C-ADD4-4F60-A293-226EE9AF888E}" type="presOf" srcId="{83A0DB6C-2314-4739-B863-F4971DEA77B3}" destId="{93DAECB9-D4B0-4B53-891C-C5FE52D19823}" srcOrd="0" destOrd="0" presId="urn:microsoft.com/office/officeart/2005/8/layout/vList2"/>
    <dgm:cxn modelId="{2A6A057E-8456-4BA8-A319-E9153F51816F}" type="presOf" srcId="{3556B54C-2DAE-468F-966B-DACFD9F4F4ED}" destId="{7708DB3B-8F3A-4869-9D4B-5FDC0F495A13}" srcOrd="0" destOrd="0" presId="urn:microsoft.com/office/officeart/2005/8/layout/vList2"/>
    <dgm:cxn modelId="{46C7A189-5820-4FA2-AFFE-507167B0C49D}" type="presOf" srcId="{73C229B9-0CFC-4977-8FD0-74CCCE193C2E}" destId="{4DBDABE8-A5CA-4CF4-87B4-F774BA5AED86}" srcOrd="0" destOrd="0" presId="urn:microsoft.com/office/officeart/2005/8/layout/vList2"/>
    <dgm:cxn modelId="{CB6BA18D-0FC3-475D-90FD-AE2AF0A9E55B}" type="presOf" srcId="{1EDF4401-C1D5-4979-84E7-410AECBFBDFB}" destId="{E7438C34-7F3D-4B55-870B-C4AA096BFBC5}" srcOrd="0" destOrd="0" presId="urn:microsoft.com/office/officeart/2005/8/layout/vList2"/>
    <dgm:cxn modelId="{DF08E3A1-9775-4997-A1D9-636FBAC5B6D3}" srcId="{3556B54C-2DAE-468F-966B-DACFD9F4F4ED}" destId="{1EDF4401-C1D5-4979-84E7-410AECBFBDFB}" srcOrd="1" destOrd="0" parTransId="{AD1AD800-460A-4504-B201-C87DBDD664E4}" sibTransId="{EF720CF5-69B7-4D6A-8292-FB40A9626D5A}"/>
    <dgm:cxn modelId="{D28AF1B0-73F7-4B8F-AD3E-1D405A9F19CB}" srcId="{3556B54C-2DAE-468F-966B-DACFD9F4F4ED}" destId="{83A0DB6C-2314-4739-B863-F4971DEA77B3}" srcOrd="0" destOrd="0" parTransId="{FE7DF3B4-0029-4067-8ABE-91FCCB057FDD}" sibTransId="{22FF43A8-CA59-4EC6-A487-525E25972736}"/>
    <dgm:cxn modelId="{128D8DEB-67AC-4116-94FE-0A05BD2ACF15}" type="presOf" srcId="{CB2219B8-60B1-49A0-9F38-82621BEC7BD2}" destId="{DCFC8484-DD64-4463-AD99-9D213AE03409}" srcOrd="0" destOrd="0" presId="urn:microsoft.com/office/officeart/2005/8/layout/vList2"/>
    <dgm:cxn modelId="{D7C083FB-EF06-4C00-83DE-28A0058E9EDE}" type="presParOf" srcId="{7708DB3B-8F3A-4869-9D4B-5FDC0F495A13}" destId="{93DAECB9-D4B0-4B53-891C-C5FE52D19823}" srcOrd="0" destOrd="0" presId="urn:microsoft.com/office/officeart/2005/8/layout/vList2"/>
    <dgm:cxn modelId="{05C20569-6E66-4AC4-BF0E-B7C507D3C0AA}" type="presParOf" srcId="{7708DB3B-8F3A-4869-9D4B-5FDC0F495A13}" destId="{88E2347B-4B7F-4309-9B19-46314FFE43B4}" srcOrd="1" destOrd="0" presId="urn:microsoft.com/office/officeart/2005/8/layout/vList2"/>
    <dgm:cxn modelId="{8F7BA9EB-B6F5-435A-AB67-2B75135D444E}" type="presParOf" srcId="{7708DB3B-8F3A-4869-9D4B-5FDC0F495A13}" destId="{E7438C34-7F3D-4B55-870B-C4AA096BFBC5}" srcOrd="2" destOrd="0" presId="urn:microsoft.com/office/officeart/2005/8/layout/vList2"/>
    <dgm:cxn modelId="{C937DD38-ADDE-4044-B9A2-B3B5D15DC4FC}" type="presParOf" srcId="{7708DB3B-8F3A-4869-9D4B-5FDC0F495A13}" destId="{ADE3C0FA-3A4B-4C2A-9481-974531073178}" srcOrd="3" destOrd="0" presId="urn:microsoft.com/office/officeart/2005/8/layout/vList2"/>
    <dgm:cxn modelId="{AB4A5E7E-B877-4421-8097-CB2005FF0B99}" type="presParOf" srcId="{7708DB3B-8F3A-4869-9D4B-5FDC0F495A13}" destId="{67D9E280-9644-4080-B317-22C5AC8E8C23}" srcOrd="4" destOrd="0" presId="urn:microsoft.com/office/officeart/2005/8/layout/vList2"/>
    <dgm:cxn modelId="{18D7F00C-91C9-4B77-ADCE-55412C0F8872}" type="presParOf" srcId="{7708DB3B-8F3A-4869-9D4B-5FDC0F495A13}" destId="{2EACCAE6-D987-4729-A2C2-1EF1F2F91FB5}" srcOrd="5" destOrd="0" presId="urn:microsoft.com/office/officeart/2005/8/layout/vList2"/>
    <dgm:cxn modelId="{6FB58909-A665-4374-967C-3676A0ECA366}" type="presParOf" srcId="{7708DB3B-8F3A-4869-9D4B-5FDC0F495A13}" destId="{DCFC8484-DD64-4463-AD99-9D213AE03409}" srcOrd="6" destOrd="0" presId="urn:microsoft.com/office/officeart/2005/8/layout/vList2"/>
    <dgm:cxn modelId="{E36BF9FE-214A-4942-8C05-11F488485138}" type="presParOf" srcId="{7708DB3B-8F3A-4869-9D4B-5FDC0F495A13}" destId="{4DBDABE8-A5CA-4CF4-87B4-F774BA5AED86}"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C4C4949-7AEC-4484-8F26-A582EE3BB78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4A5093C-84A7-466D-B9A3-E255CF18EB77}">
      <dgm:prSet phldrT="[Text]" custT="1"/>
      <dgm:spPr>
        <a:solidFill>
          <a:schemeClr val="accent5">
            <a:lumMod val="40000"/>
            <a:lumOff val="60000"/>
          </a:schemeClr>
        </a:solidFill>
      </dgm:spPr>
      <dgm:t>
        <a:bodyPr/>
        <a:lstStyle/>
        <a:p>
          <a:pPr>
            <a:buFontTx/>
            <a:buNone/>
          </a:pPr>
          <a:r>
            <a:rPr lang="en-US" sz="3200" b="1" dirty="0">
              <a:solidFill>
                <a:schemeClr val="bg1"/>
              </a:solidFill>
              <a:latin typeface="+mn-lt"/>
            </a:rPr>
            <a:t>Internal Rates of Return (IRR)</a:t>
          </a:r>
        </a:p>
        <a:p>
          <a:pPr>
            <a:buFontTx/>
            <a:buNone/>
          </a:pPr>
          <a:r>
            <a:rPr lang="en-US" sz="2000" dirty="0">
              <a:solidFill>
                <a:schemeClr val="bg1"/>
              </a:solidFill>
              <a:latin typeface="+mn-lt"/>
            </a:rPr>
            <a:t>Equivalent to the </a:t>
          </a:r>
          <a:r>
            <a:rPr lang="en-US" sz="2000" u="sng" dirty="0">
              <a:solidFill>
                <a:schemeClr val="bg1"/>
              </a:solidFill>
              <a:latin typeface="+mn-lt"/>
            </a:rPr>
            <a:t>interest rate</a:t>
          </a:r>
          <a:r>
            <a:rPr lang="en-US" sz="2000" dirty="0">
              <a:solidFill>
                <a:schemeClr val="bg1"/>
              </a:solidFill>
              <a:latin typeface="+mn-lt"/>
            </a:rPr>
            <a:t> paid on a bank account with the </a:t>
          </a:r>
          <a:r>
            <a:rPr lang="en-US" sz="2000" u="sng" dirty="0">
              <a:solidFill>
                <a:schemeClr val="bg1"/>
              </a:solidFill>
              <a:latin typeface="+mn-lt"/>
            </a:rPr>
            <a:t>same up-front money</a:t>
          </a:r>
          <a:r>
            <a:rPr lang="en-US" sz="2000" dirty="0">
              <a:solidFill>
                <a:schemeClr val="bg1"/>
              </a:solidFill>
              <a:latin typeface="+mn-lt"/>
            </a:rPr>
            <a:t> (total costs) in order to get the </a:t>
          </a:r>
          <a:r>
            <a:rPr lang="en-US" sz="2000" u="sng" dirty="0">
              <a:solidFill>
                <a:schemeClr val="bg1"/>
              </a:solidFill>
              <a:latin typeface="+mn-lt"/>
            </a:rPr>
            <a:t>same return</a:t>
          </a:r>
          <a:r>
            <a:rPr lang="en-US" sz="2000" dirty="0">
              <a:solidFill>
                <a:schemeClr val="bg1"/>
              </a:solidFill>
              <a:latin typeface="+mn-lt"/>
            </a:rPr>
            <a:t> (net cash) in the </a:t>
          </a:r>
          <a:r>
            <a:rPr lang="en-US" sz="2000" u="sng" dirty="0">
              <a:solidFill>
                <a:schemeClr val="bg1"/>
              </a:solidFill>
              <a:latin typeface="+mn-lt"/>
            </a:rPr>
            <a:t>same amount of time</a:t>
          </a:r>
          <a:r>
            <a:rPr lang="en-US" sz="2000" dirty="0">
              <a:solidFill>
                <a:schemeClr val="bg1"/>
              </a:solidFill>
              <a:latin typeface="+mn-lt"/>
            </a:rPr>
            <a:t>.</a:t>
          </a:r>
          <a:endParaRPr lang="en-US" sz="2000" dirty="0">
            <a:latin typeface="+mn-lt"/>
          </a:endParaRPr>
        </a:p>
      </dgm:t>
    </dgm:pt>
    <dgm:pt modelId="{8A989594-96EA-4171-8B1D-A6DC683AD760}" type="parTrans" cxnId="{4EB5BE1C-B4F7-4F32-B03C-96139A1C5E7A}">
      <dgm:prSet/>
      <dgm:spPr/>
      <dgm:t>
        <a:bodyPr/>
        <a:lstStyle/>
        <a:p>
          <a:endParaRPr lang="en-US"/>
        </a:p>
      </dgm:t>
    </dgm:pt>
    <dgm:pt modelId="{ED753958-1426-42C4-AD0D-330D6573E9FB}" type="sibTrans" cxnId="{4EB5BE1C-B4F7-4F32-B03C-96139A1C5E7A}">
      <dgm:prSet/>
      <dgm:spPr/>
      <dgm:t>
        <a:bodyPr/>
        <a:lstStyle/>
        <a:p>
          <a:endParaRPr lang="en-US"/>
        </a:p>
      </dgm:t>
    </dgm:pt>
    <dgm:pt modelId="{7181C6AB-D0D8-44F8-911F-C6E3328D765D}">
      <dgm:prSet custT="1"/>
      <dgm:spPr>
        <a:solidFill>
          <a:schemeClr val="accent5">
            <a:lumMod val="40000"/>
            <a:lumOff val="60000"/>
          </a:schemeClr>
        </a:solidFill>
      </dgm:spPr>
      <dgm:t>
        <a:bodyPr/>
        <a:lstStyle/>
        <a:p>
          <a:r>
            <a:rPr lang="en-US" sz="2000" b="1" i="1" dirty="0">
              <a:solidFill>
                <a:schemeClr val="bg1"/>
              </a:solidFill>
              <a:latin typeface="+mn-lt"/>
            </a:rPr>
            <a:t>Example:</a:t>
          </a:r>
          <a:r>
            <a:rPr lang="en-US" sz="2000" dirty="0">
              <a:solidFill>
                <a:schemeClr val="bg1"/>
              </a:solidFill>
              <a:latin typeface="+mn-lt"/>
            </a:rPr>
            <a:t>  $1 million invested at 10%/year for 5 years will return the investor’s money plus $100,000 per year for a total of $1.5 million returned at the end of 5 years</a:t>
          </a:r>
        </a:p>
      </dgm:t>
    </dgm:pt>
    <dgm:pt modelId="{AB0255A3-6418-4A91-B78A-8533CFD8A615}" type="parTrans" cxnId="{EDC0D6EB-4978-4323-AB24-FD070DA580A5}">
      <dgm:prSet/>
      <dgm:spPr/>
      <dgm:t>
        <a:bodyPr/>
        <a:lstStyle/>
        <a:p>
          <a:endParaRPr lang="en-US"/>
        </a:p>
      </dgm:t>
    </dgm:pt>
    <dgm:pt modelId="{49DD5E53-B26F-464E-BC7C-EF86306C64E3}" type="sibTrans" cxnId="{EDC0D6EB-4978-4323-AB24-FD070DA580A5}">
      <dgm:prSet/>
      <dgm:spPr/>
      <dgm:t>
        <a:bodyPr/>
        <a:lstStyle/>
        <a:p>
          <a:endParaRPr lang="en-US"/>
        </a:p>
      </dgm:t>
    </dgm:pt>
    <dgm:pt modelId="{6029A6BE-6B04-42FF-8B9F-E1730DD7A1C0}">
      <dgm:prSet custT="1"/>
      <dgm:spPr>
        <a:solidFill>
          <a:schemeClr val="accent5">
            <a:lumMod val="40000"/>
            <a:lumOff val="60000"/>
          </a:schemeClr>
        </a:solidFill>
      </dgm:spPr>
      <dgm:t>
        <a:bodyPr/>
        <a:lstStyle/>
        <a:p>
          <a:r>
            <a:rPr lang="en-US" sz="2000" i="1" dirty="0">
              <a:solidFill>
                <a:schemeClr val="bg1"/>
              </a:solidFill>
              <a:latin typeface="+mn-lt"/>
            </a:rPr>
            <a:t>The TOTAL RETURNS to the investor are $1.5 million (50% on his/her money) BUT IT IS </a:t>
          </a:r>
          <a:r>
            <a:rPr lang="en-US" sz="2000" i="1" u="sng" dirty="0">
              <a:solidFill>
                <a:schemeClr val="bg1"/>
              </a:solidFill>
              <a:latin typeface="+mn-lt"/>
            </a:rPr>
            <a:t>ONLY EQUIVALENT TO A 10% INTEREST RATE</a:t>
          </a:r>
        </a:p>
      </dgm:t>
    </dgm:pt>
    <dgm:pt modelId="{F9234A4A-1DA4-4DF4-9A6E-621FFA1F5ABB}" type="parTrans" cxnId="{A07BB024-F0F2-472F-947E-7C4C46B8F8FC}">
      <dgm:prSet/>
      <dgm:spPr/>
      <dgm:t>
        <a:bodyPr/>
        <a:lstStyle/>
        <a:p>
          <a:endParaRPr lang="en-US"/>
        </a:p>
      </dgm:t>
    </dgm:pt>
    <dgm:pt modelId="{E9B73E53-1658-47D3-9441-24BF317DA9B8}" type="sibTrans" cxnId="{A07BB024-F0F2-472F-947E-7C4C46B8F8FC}">
      <dgm:prSet/>
      <dgm:spPr/>
      <dgm:t>
        <a:bodyPr/>
        <a:lstStyle/>
        <a:p>
          <a:endParaRPr lang="en-US"/>
        </a:p>
      </dgm:t>
    </dgm:pt>
    <dgm:pt modelId="{11A2BD5C-A5E4-4FEF-A12B-1F22EFBDF270}">
      <dgm:prSet custT="1"/>
      <dgm:spPr>
        <a:solidFill>
          <a:schemeClr val="accent5">
            <a:lumMod val="60000"/>
            <a:lumOff val="40000"/>
          </a:schemeClr>
        </a:solidFill>
        <a:ln w="38100">
          <a:solidFill>
            <a:schemeClr val="bg1"/>
          </a:solidFill>
        </a:ln>
      </dgm:spPr>
      <dgm:t>
        <a:bodyPr/>
        <a:lstStyle/>
        <a:p>
          <a:r>
            <a:rPr lang="en-US" sz="3200" dirty="0">
              <a:solidFill>
                <a:schemeClr val="bg1"/>
              </a:solidFill>
              <a:latin typeface="+mn-lt"/>
            </a:rPr>
            <a:t>Time</a:t>
          </a:r>
          <a:endParaRPr lang="en-US" sz="2400" dirty="0">
            <a:solidFill>
              <a:schemeClr val="bg1"/>
            </a:solidFill>
            <a:latin typeface="+mn-lt"/>
          </a:endParaRPr>
        </a:p>
      </dgm:t>
    </dgm:pt>
    <dgm:pt modelId="{60B56AB3-2501-456F-8727-BE2A324A6173}" type="parTrans" cxnId="{8E6929BE-E506-451B-829B-5A27A199B7FC}">
      <dgm:prSet/>
      <dgm:spPr/>
      <dgm:t>
        <a:bodyPr/>
        <a:lstStyle/>
        <a:p>
          <a:endParaRPr lang="en-US"/>
        </a:p>
      </dgm:t>
    </dgm:pt>
    <dgm:pt modelId="{C134BF9E-5ED7-4A84-8ED5-9E4B90E02321}" type="sibTrans" cxnId="{8E6929BE-E506-451B-829B-5A27A199B7FC}">
      <dgm:prSet/>
      <dgm:spPr/>
      <dgm:t>
        <a:bodyPr/>
        <a:lstStyle/>
        <a:p>
          <a:endParaRPr lang="en-US"/>
        </a:p>
      </dgm:t>
    </dgm:pt>
    <dgm:pt modelId="{C17AA7AB-315D-4522-B545-968039118E0E}">
      <dgm:prSet custT="1"/>
      <dgm:spPr>
        <a:solidFill>
          <a:schemeClr val="accent5">
            <a:lumMod val="60000"/>
            <a:lumOff val="40000"/>
          </a:schemeClr>
        </a:solidFill>
        <a:ln w="38100">
          <a:solidFill>
            <a:schemeClr val="bg1"/>
          </a:solidFill>
        </a:ln>
      </dgm:spPr>
      <dgm:t>
        <a:bodyPr/>
        <a:lstStyle/>
        <a:p>
          <a:r>
            <a:rPr lang="en-US" sz="3200" dirty="0">
              <a:solidFill>
                <a:schemeClr val="bg1"/>
              </a:solidFill>
              <a:latin typeface="+mn-lt"/>
            </a:rPr>
            <a:t>Up-Front Costs</a:t>
          </a:r>
          <a:endParaRPr lang="en-US" sz="2400" dirty="0">
            <a:latin typeface="+mn-lt"/>
          </a:endParaRPr>
        </a:p>
      </dgm:t>
    </dgm:pt>
    <dgm:pt modelId="{1FDAC2FA-A322-48E4-9C60-9B3F1D5AE6FF}" type="parTrans" cxnId="{3F5F49FB-CA2B-4033-9415-8F57B57CD194}">
      <dgm:prSet/>
      <dgm:spPr/>
      <dgm:t>
        <a:bodyPr/>
        <a:lstStyle/>
        <a:p>
          <a:endParaRPr lang="en-US"/>
        </a:p>
      </dgm:t>
    </dgm:pt>
    <dgm:pt modelId="{CBF2FBF8-E120-4F2B-B38D-7BE6670384BA}" type="sibTrans" cxnId="{3F5F49FB-CA2B-4033-9415-8F57B57CD194}">
      <dgm:prSet/>
      <dgm:spPr/>
      <dgm:t>
        <a:bodyPr/>
        <a:lstStyle/>
        <a:p>
          <a:endParaRPr lang="en-US"/>
        </a:p>
      </dgm:t>
    </dgm:pt>
    <dgm:pt modelId="{A76CECD9-A624-4FC9-964D-5D28842F221F}" type="pres">
      <dgm:prSet presAssocID="{2C4C4949-7AEC-4484-8F26-A582EE3BB788}" presName="diagram" presStyleCnt="0">
        <dgm:presLayoutVars>
          <dgm:dir/>
          <dgm:resizeHandles val="exact"/>
        </dgm:presLayoutVars>
      </dgm:prSet>
      <dgm:spPr/>
    </dgm:pt>
    <dgm:pt modelId="{92526323-A1F2-4F48-A46B-DA7965568781}" type="pres">
      <dgm:prSet presAssocID="{04A5093C-84A7-466D-B9A3-E255CF18EB77}" presName="node" presStyleLbl="node1" presStyleIdx="0" presStyleCnt="4" custScaleY="155913" custLinFactNeighborX="-26" custLinFactNeighborY="572">
        <dgm:presLayoutVars>
          <dgm:bulletEnabled val="1"/>
        </dgm:presLayoutVars>
      </dgm:prSet>
      <dgm:spPr/>
    </dgm:pt>
    <dgm:pt modelId="{D53A6B06-64D1-4E26-9F33-82B7E68B51CC}" type="pres">
      <dgm:prSet presAssocID="{ED753958-1426-42C4-AD0D-330D6573E9FB}" presName="sibTrans" presStyleCnt="0"/>
      <dgm:spPr/>
    </dgm:pt>
    <dgm:pt modelId="{904669E2-744F-4275-A898-470EDEE68033}" type="pres">
      <dgm:prSet presAssocID="{7181C6AB-D0D8-44F8-911F-C6E3328D765D}" presName="node" presStyleLbl="node1" presStyleIdx="1" presStyleCnt="4" custScaleY="150773" custLinFactNeighborX="7197" custLinFactNeighborY="441">
        <dgm:presLayoutVars>
          <dgm:bulletEnabled val="1"/>
        </dgm:presLayoutVars>
      </dgm:prSet>
      <dgm:spPr/>
    </dgm:pt>
    <dgm:pt modelId="{C6657809-8AC3-4086-8C2F-7B066C40FE18}" type="pres">
      <dgm:prSet presAssocID="{49DD5E53-B26F-464E-BC7C-EF86306C64E3}" presName="sibTrans" presStyleCnt="0"/>
      <dgm:spPr/>
    </dgm:pt>
    <dgm:pt modelId="{E32FC542-2B4F-4FCB-B898-4DBBB6FF2A2A}" type="pres">
      <dgm:prSet presAssocID="{11A2BD5C-A5E4-4FEF-A12B-1F22EFBDF270}" presName="node" presStyleLbl="node1" presStyleIdx="2" presStyleCnt="4" custScaleY="52863" custLinFactNeighborX="-1098" custLinFactNeighborY="-10567">
        <dgm:presLayoutVars>
          <dgm:bulletEnabled val="1"/>
        </dgm:presLayoutVars>
      </dgm:prSet>
      <dgm:spPr/>
    </dgm:pt>
    <dgm:pt modelId="{6DB91CB5-6B49-4C8C-8930-615C2E1636ED}" type="pres">
      <dgm:prSet presAssocID="{C134BF9E-5ED7-4A84-8ED5-9E4B90E02321}" presName="sibTrans" presStyleCnt="0"/>
      <dgm:spPr/>
    </dgm:pt>
    <dgm:pt modelId="{D246B872-D671-4EE4-A931-20AEE590A298}" type="pres">
      <dgm:prSet presAssocID="{C17AA7AB-315D-4522-B545-968039118E0E}" presName="node" presStyleLbl="node1" presStyleIdx="3" presStyleCnt="4" custScaleY="48362" custLinFactNeighborX="366" custLinFactNeighborY="-10567">
        <dgm:presLayoutVars>
          <dgm:bulletEnabled val="1"/>
        </dgm:presLayoutVars>
      </dgm:prSet>
      <dgm:spPr/>
    </dgm:pt>
  </dgm:ptLst>
  <dgm:cxnLst>
    <dgm:cxn modelId="{FAA38912-A1F0-4B68-BEF8-027BEABABA39}" type="presOf" srcId="{6029A6BE-6B04-42FF-8B9F-E1730DD7A1C0}" destId="{904669E2-744F-4275-A898-470EDEE68033}" srcOrd="0" destOrd="1" presId="urn:microsoft.com/office/officeart/2005/8/layout/default"/>
    <dgm:cxn modelId="{4EB5BE1C-B4F7-4F32-B03C-96139A1C5E7A}" srcId="{2C4C4949-7AEC-4484-8F26-A582EE3BB788}" destId="{04A5093C-84A7-466D-B9A3-E255CF18EB77}" srcOrd="0" destOrd="0" parTransId="{8A989594-96EA-4171-8B1D-A6DC683AD760}" sibTransId="{ED753958-1426-42C4-AD0D-330D6573E9FB}"/>
    <dgm:cxn modelId="{E97A0C22-C3A0-49D5-89FC-55AD36D17852}" type="presOf" srcId="{C17AA7AB-315D-4522-B545-968039118E0E}" destId="{D246B872-D671-4EE4-A931-20AEE590A298}" srcOrd="0" destOrd="0" presId="urn:microsoft.com/office/officeart/2005/8/layout/default"/>
    <dgm:cxn modelId="{A07BB024-F0F2-472F-947E-7C4C46B8F8FC}" srcId="{7181C6AB-D0D8-44F8-911F-C6E3328D765D}" destId="{6029A6BE-6B04-42FF-8B9F-E1730DD7A1C0}" srcOrd="0" destOrd="0" parTransId="{F9234A4A-1DA4-4DF4-9A6E-621FFA1F5ABB}" sibTransId="{E9B73E53-1658-47D3-9441-24BF317DA9B8}"/>
    <dgm:cxn modelId="{1183612C-029E-4465-B54D-4BD5B82C8986}" type="presOf" srcId="{2C4C4949-7AEC-4484-8F26-A582EE3BB788}" destId="{A76CECD9-A624-4FC9-964D-5D28842F221F}" srcOrd="0" destOrd="0" presId="urn:microsoft.com/office/officeart/2005/8/layout/default"/>
    <dgm:cxn modelId="{41D05358-6290-4156-915F-012CEFCC8470}" type="presOf" srcId="{7181C6AB-D0D8-44F8-911F-C6E3328D765D}" destId="{904669E2-744F-4275-A898-470EDEE68033}" srcOrd="0" destOrd="0" presId="urn:microsoft.com/office/officeart/2005/8/layout/default"/>
    <dgm:cxn modelId="{8E6929BE-E506-451B-829B-5A27A199B7FC}" srcId="{2C4C4949-7AEC-4484-8F26-A582EE3BB788}" destId="{11A2BD5C-A5E4-4FEF-A12B-1F22EFBDF270}" srcOrd="2" destOrd="0" parTransId="{60B56AB3-2501-456F-8727-BE2A324A6173}" sibTransId="{C134BF9E-5ED7-4A84-8ED5-9E4B90E02321}"/>
    <dgm:cxn modelId="{D58DF9E3-46AC-4789-8E3E-A67D5A8A0D38}" type="presOf" srcId="{04A5093C-84A7-466D-B9A3-E255CF18EB77}" destId="{92526323-A1F2-4F48-A46B-DA7965568781}" srcOrd="0" destOrd="0" presId="urn:microsoft.com/office/officeart/2005/8/layout/default"/>
    <dgm:cxn modelId="{EDC0D6EB-4978-4323-AB24-FD070DA580A5}" srcId="{2C4C4949-7AEC-4484-8F26-A582EE3BB788}" destId="{7181C6AB-D0D8-44F8-911F-C6E3328D765D}" srcOrd="1" destOrd="0" parTransId="{AB0255A3-6418-4A91-B78A-8533CFD8A615}" sibTransId="{49DD5E53-B26F-464E-BC7C-EF86306C64E3}"/>
    <dgm:cxn modelId="{666B74F7-84B6-4912-AE72-BC578D09906D}" type="presOf" srcId="{11A2BD5C-A5E4-4FEF-A12B-1F22EFBDF270}" destId="{E32FC542-2B4F-4FCB-B898-4DBBB6FF2A2A}" srcOrd="0" destOrd="0" presId="urn:microsoft.com/office/officeart/2005/8/layout/default"/>
    <dgm:cxn modelId="{3F5F49FB-CA2B-4033-9415-8F57B57CD194}" srcId="{2C4C4949-7AEC-4484-8F26-A582EE3BB788}" destId="{C17AA7AB-315D-4522-B545-968039118E0E}" srcOrd="3" destOrd="0" parTransId="{1FDAC2FA-A322-48E4-9C60-9B3F1D5AE6FF}" sibTransId="{CBF2FBF8-E120-4F2B-B38D-7BE6670384BA}"/>
    <dgm:cxn modelId="{74058CD2-C192-410C-9957-AD061C66A67C}" type="presParOf" srcId="{A76CECD9-A624-4FC9-964D-5D28842F221F}" destId="{92526323-A1F2-4F48-A46B-DA7965568781}" srcOrd="0" destOrd="0" presId="urn:microsoft.com/office/officeart/2005/8/layout/default"/>
    <dgm:cxn modelId="{E1C111A1-50F2-4291-8DA1-BA49009569FE}" type="presParOf" srcId="{A76CECD9-A624-4FC9-964D-5D28842F221F}" destId="{D53A6B06-64D1-4E26-9F33-82B7E68B51CC}" srcOrd="1" destOrd="0" presId="urn:microsoft.com/office/officeart/2005/8/layout/default"/>
    <dgm:cxn modelId="{A2400BAA-BD06-4904-884C-264B95CF3B6D}" type="presParOf" srcId="{A76CECD9-A624-4FC9-964D-5D28842F221F}" destId="{904669E2-744F-4275-A898-470EDEE68033}" srcOrd="2" destOrd="0" presId="urn:microsoft.com/office/officeart/2005/8/layout/default"/>
    <dgm:cxn modelId="{3638894C-DD91-458B-8F1D-95585DB8DF6B}" type="presParOf" srcId="{A76CECD9-A624-4FC9-964D-5D28842F221F}" destId="{C6657809-8AC3-4086-8C2F-7B066C40FE18}" srcOrd="3" destOrd="0" presId="urn:microsoft.com/office/officeart/2005/8/layout/default"/>
    <dgm:cxn modelId="{C0399E2D-D834-4D49-B739-B5203F1154AF}" type="presParOf" srcId="{A76CECD9-A624-4FC9-964D-5D28842F221F}" destId="{E32FC542-2B4F-4FCB-B898-4DBBB6FF2A2A}" srcOrd="4" destOrd="0" presId="urn:microsoft.com/office/officeart/2005/8/layout/default"/>
    <dgm:cxn modelId="{504CCC19-AE2A-4869-BA2E-813A0AC20724}" type="presParOf" srcId="{A76CECD9-A624-4FC9-964D-5D28842F221F}" destId="{6DB91CB5-6B49-4C8C-8930-615C2E1636ED}" srcOrd="5" destOrd="0" presId="urn:microsoft.com/office/officeart/2005/8/layout/default"/>
    <dgm:cxn modelId="{7E2D5991-12F2-4F67-8242-FF0196A05243}" type="presParOf" srcId="{A76CECD9-A624-4FC9-964D-5D28842F221F}" destId="{D246B872-D671-4EE4-A931-20AEE590A298}" srcOrd="6"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BF08576-52DE-4A98-A490-1C1CC82B2E7C}" type="doc">
      <dgm:prSet loTypeId="urn:microsoft.com/office/officeart/2016/7/layout/VerticalDownArrowProcess" loCatId="process" qsTypeId="urn:microsoft.com/office/officeart/2005/8/quickstyle/simple1" qsCatId="simple" csTypeId="urn:microsoft.com/office/officeart/2005/8/colors/accent5_2" csCatId="accent5" phldr="1"/>
      <dgm:spPr/>
      <dgm:t>
        <a:bodyPr/>
        <a:lstStyle/>
        <a:p>
          <a:endParaRPr lang="en-US"/>
        </a:p>
      </dgm:t>
    </dgm:pt>
    <dgm:pt modelId="{6BCE984D-DABF-4643-BA0B-0B244F882A07}">
      <dgm:prSet phldrT="[Text]" custT="1"/>
      <dgm:spPr>
        <a:solidFill>
          <a:schemeClr val="accent1">
            <a:lumMod val="60000"/>
            <a:lumOff val="40000"/>
          </a:schemeClr>
        </a:solidFill>
      </dgm:spPr>
      <dgm:t>
        <a:bodyPr/>
        <a:lstStyle/>
        <a:p>
          <a:r>
            <a:rPr lang="en-US" sz="2000" b="0" u="sng" baseline="0" dirty="0">
              <a:solidFill>
                <a:schemeClr val="tx1"/>
              </a:solidFill>
              <a:latin typeface="+mn-lt"/>
            </a:rPr>
            <a:t>HIGHER RISK</a:t>
          </a:r>
          <a:r>
            <a:rPr lang="en-US" sz="2000" b="0" baseline="0" dirty="0">
              <a:solidFill>
                <a:schemeClr val="tx1"/>
              </a:solidFill>
              <a:latin typeface="+mn-lt"/>
            </a:rPr>
            <a:t> = </a:t>
          </a:r>
          <a:r>
            <a:rPr lang="en-US" sz="2000" b="0" u="sng" baseline="0" dirty="0">
              <a:solidFill>
                <a:schemeClr val="tx1"/>
              </a:solidFill>
              <a:latin typeface="+mn-lt"/>
            </a:rPr>
            <a:t>HIGHER IRR Required</a:t>
          </a:r>
          <a:endParaRPr lang="en-US" sz="2000" b="0" baseline="0" dirty="0">
            <a:solidFill>
              <a:schemeClr val="tx1"/>
            </a:solidFill>
            <a:latin typeface="+mn-lt"/>
          </a:endParaRPr>
        </a:p>
      </dgm:t>
    </dgm:pt>
    <dgm:pt modelId="{B9CEBC2E-49D9-4BF2-AF89-43199E2A866F}" type="parTrans" cxnId="{96FB0A55-BC7E-427D-A52D-A7E0BB3F2E95}">
      <dgm:prSet/>
      <dgm:spPr/>
      <dgm:t>
        <a:bodyPr/>
        <a:lstStyle/>
        <a:p>
          <a:endParaRPr lang="en-US"/>
        </a:p>
      </dgm:t>
    </dgm:pt>
    <dgm:pt modelId="{B53D4716-144C-43CA-9905-30AE3CA864BF}" type="sibTrans" cxnId="{96FB0A55-BC7E-427D-A52D-A7E0BB3F2E95}">
      <dgm:prSet/>
      <dgm:spPr/>
      <dgm:t>
        <a:bodyPr/>
        <a:lstStyle/>
        <a:p>
          <a:endParaRPr lang="en-US"/>
        </a:p>
      </dgm:t>
    </dgm:pt>
    <dgm:pt modelId="{634AC820-EA56-4D90-BDB8-8016BB5AA62B}">
      <dgm:prSet phldrT="[Text]" custT="1"/>
      <dgm:spPr/>
      <dgm:t>
        <a:bodyPr/>
        <a:lstStyle/>
        <a:p>
          <a:pPr algn="ctr"/>
          <a:r>
            <a:rPr lang="en-US" sz="2000" dirty="0">
              <a:latin typeface="+mn-lt"/>
            </a:rPr>
            <a:t>Real Estate Development = </a:t>
          </a:r>
        </a:p>
        <a:p>
          <a:pPr algn="ctr"/>
          <a:r>
            <a:rPr lang="en-US" sz="2000" dirty="0">
              <a:latin typeface="+mn-lt"/>
            </a:rPr>
            <a:t>HIGHEST RISK investment class</a:t>
          </a:r>
        </a:p>
      </dgm:t>
    </dgm:pt>
    <dgm:pt modelId="{7717B4F5-145A-4195-9E21-CA6A6392C907}" type="parTrans" cxnId="{783F5F46-FE3E-4956-A3CF-EB979D2B688A}">
      <dgm:prSet/>
      <dgm:spPr/>
      <dgm:t>
        <a:bodyPr/>
        <a:lstStyle/>
        <a:p>
          <a:endParaRPr lang="en-US"/>
        </a:p>
      </dgm:t>
    </dgm:pt>
    <dgm:pt modelId="{C698A8DA-4F18-43A1-8DB6-C33044B1CE67}" type="sibTrans" cxnId="{783F5F46-FE3E-4956-A3CF-EB979D2B688A}">
      <dgm:prSet/>
      <dgm:spPr/>
      <dgm:t>
        <a:bodyPr/>
        <a:lstStyle/>
        <a:p>
          <a:endParaRPr lang="en-US"/>
        </a:p>
      </dgm:t>
    </dgm:pt>
    <dgm:pt modelId="{5CA62897-2F7B-47C9-A081-95B2C0069EE9}">
      <dgm:prSet phldrT="[Text]" custT="1"/>
      <dgm:spPr>
        <a:solidFill>
          <a:schemeClr val="accent1">
            <a:lumMod val="60000"/>
            <a:lumOff val="40000"/>
          </a:schemeClr>
        </a:solidFill>
      </dgm:spPr>
      <dgm:t>
        <a:bodyPr/>
        <a:lstStyle/>
        <a:p>
          <a:r>
            <a:rPr lang="en-US" sz="2000" baseline="0" dirty="0">
              <a:solidFill>
                <a:schemeClr val="tx1"/>
              </a:solidFill>
              <a:latin typeface="+mn-lt"/>
            </a:rPr>
            <a:t>10-Year Treasury Bills are paying ~0.68%</a:t>
          </a:r>
        </a:p>
      </dgm:t>
    </dgm:pt>
    <dgm:pt modelId="{90912068-D9C0-4B86-8B1C-5F906329A00E}" type="parTrans" cxnId="{BB431B86-FD8C-40E5-BFEB-F24CED93A09B}">
      <dgm:prSet/>
      <dgm:spPr/>
      <dgm:t>
        <a:bodyPr/>
        <a:lstStyle/>
        <a:p>
          <a:endParaRPr lang="en-US"/>
        </a:p>
      </dgm:t>
    </dgm:pt>
    <dgm:pt modelId="{FC430429-46EC-44C6-8659-8E6EB9A4AC2D}" type="sibTrans" cxnId="{BB431B86-FD8C-40E5-BFEB-F24CED93A09B}">
      <dgm:prSet/>
      <dgm:spPr/>
      <dgm:t>
        <a:bodyPr/>
        <a:lstStyle/>
        <a:p>
          <a:endParaRPr lang="en-US"/>
        </a:p>
      </dgm:t>
    </dgm:pt>
    <dgm:pt modelId="{F3F33024-B617-4B65-880E-85CCFBB306B6}">
      <dgm:prSet phldrT="[Text]" custT="1"/>
      <dgm:spPr/>
      <dgm:t>
        <a:bodyPr/>
        <a:lstStyle/>
        <a:p>
          <a:pPr algn="ctr">
            <a:spcAft>
              <a:spcPts val="0"/>
            </a:spcAft>
          </a:pPr>
          <a:r>
            <a:rPr lang="en-US" sz="2000" dirty="0">
              <a:latin typeface="+mn-lt"/>
            </a:rPr>
            <a:t>Virtually NO risk </a:t>
          </a:r>
        </a:p>
        <a:p>
          <a:pPr algn="ctr">
            <a:spcAft>
              <a:spcPts val="0"/>
            </a:spcAft>
          </a:pPr>
          <a:r>
            <a:rPr lang="en-US" sz="2000" dirty="0">
              <a:latin typeface="+mn-lt"/>
            </a:rPr>
            <a:t>(Backed by the US Government)</a:t>
          </a:r>
        </a:p>
      </dgm:t>
    </dgm:pt>
    <dgm:pt modelId="{E7241485-BE19-4060-8F3F-7C122BC6C7ED}" type="parTrans" cxnId="{925976D1-925A-4644-92B1-E1A9075B72FB}">
      <dgm:prSet/>
      <dgm:spPr/>
      <dgm:t>
        <a:bodyPr/>
        <a:lstStyle/>
        <a:p>
          <a:endParaRPr lang="en-US"/>
        </a:p>
      </dgm:t>
    </dgm:pt>
    <dgm:pt modelId="{94FD34F1-37DA-409C-8321-C6F2A9CE3AE7}" type="sibTrans" cxnId="{925976D1-925A-4644-92B1-E1A9075B72FB}">
      <dgm:prSet/>
      <dgm:spPr/>
      <dgm:t>
        <a:bodyPr/>
        <a:lstStyle/>
        <a:p>
          <a:endParaRPr lang="en-US"/>
        </a:p>
      </dgm:t>
    </dgm:pt>
    <dgm:pt modelId="{04826481-957B-4C09-984E-DD751DB7162E}">
      <dgm:prSet custT="1"/>
      <dgm:spPr>
        <a:solidFill>
          <a:schemeClr val="accent1">
            <a:lumMod val="60000"/>
            <a:lumOff val="40000"/>
          </a:schemeClr>
        </a:solidFill>
      </dgm:spPr>
      <dgm:t>
        <a:bodyPr/>
        <a:lstStyle/>
        <a:p>
          <a:pPr marL="0" lvl="0" indent="0" defTabSz="977900">
            <a:spcBef>
              <a:spcPct val="0"/>
            </a:spcBef>
            <a:spcAft>
              <a:spcPct val="35000"/>
            </a:spcAft>
            <a:buNone/>
          </a:pPr>
          <a:r>
            <a:rPr lang="en-US" sz="2000" b="0" u="sng" kern="1200" baseline="0" dirty="0">
              <a:solidFill>
                <a:schemeClr val="tx1"/>
              </a:solidFill>
              <a:latin typeface="+mn-lt"/>
              <a:ea typeface="+mn-ea"/>
              <a:cs typeface="+mn-cs"/>
            </a:rPr>
            <a:t>Home Mortgage Rates ~2.75%</a:t>
          </a:r>
        </a:p>
      </dgm:t>
    </dgm:pt>
    <dgm:pt modelId="{088E4FB7-B3C7-47A8-B6D4-8FAF62944989}" type="parTrans" cxnId="{E3EB00A4-E36C-4C61-85A8-F1BDB5842B56}">
      <dgm:prSet/>
      <dgm:spPr/>
      <dgm:t>
        <a:bodyPr/>
        <a:lstStyle/>
        <a:p>
          <a:endParaRPr lang="en-US"/>
        </a:p>
      </dgm:t>
    </dgm:pt>
    <dgm:pt modelId="{7AA2A828-7CF5-47A6-A559-480DB02A0461}" type="sibTrans" cxnId="{E3EB00A4-E36C-4C61-85A8-F1BDB5842B56}">
      <dgm:prSet/>
      <dgm:spPr/>
      <dgm:t>
        <a:bodyPr/>
        <a:lstStyle/>
        <a:p>
          <a:endParaRPr lang="en-US"/>
        </a:p>
      </dgm:t>
    </dgm:pt>
    <dgm:pt modelId="{870C00D0-1AFF-47BB-BA9A-54E6FB049032}">
      <dgm:prSet custT="1"/>
      <dgm:spPr>
        <a:solidFill>
          <a:schemeClr val="bg1"/>
        </a:solidFill>
      </dgm:spPr>
      <dgm:t>
        <a:bodyPr/>
        <a:lstStyle/>
        <a:p>
          <a:pPr marL="0" lvl="0" indent="0" defTabSz="1066800">
            <a:spcBef>
              <a:spcPct val="0"/>
            </a:spcBef>
            <a:spcAft>
              <a:spcPct val="35000"/>
            </a:spcAft>
            <a:buNone/>
          </a:pPr>
          <a:r>
            <a:rPr lang="en-US" sz="2000" kern="1200" baseline="0" dirty="0">
              <a:solidFill>
                <a:schemeClr val="tx1"/>
              </a:solidFill>
              <a:latin typeface="+mn-lt"/>
              <a:ea typeface="+mn-ea"/>
              <a:cs typeface="+mn-cs"/>
            </a:rPr>
            <a:t>Developer of Project Requires 15%+ IRR </a:t>
          </a:r>
        </a:p>
      </dgm:t>
    </dgm:pt>
    <dgm:pt modelId="{7E5D5824-3756-4149-B07C-C3AC4A49485D}" type="parTrans" cxnId="{A237B6AA-9BA2-4505-86D3-D9B30E359895}">
      <dgm:prSet/>
      <dgm:spPr/>
      <dgm:t>
        <a:bodyPr/>
        <a:lstStyle/>
        <a:p>
          <a:endParaRPr lang="en-US"/>
        </a:p>
      </dgm:t>
    </dgm:pt>
    <dgm:pt modelId="{8F0B5C7A-1445-44A9-95B7-B12C5CE6CD0D}" type="sibTrans" cxnId="{A237B6AA-9BA2-4505-86D3-D9B30E359895}">
      <dgm:prSet/>
      <dgm:spPr/>
      <dgm:t>
        <a:bodyPr/>
        <a:lstStyle/>
        <a:p>
          <a:endParaRPr lang="en-US"/>
        </a:p>
      </dgm:t>
    </dgm:pt>
    <dgm:pt modelId="{0312CF25-4BA6-4062-BBEE-77079A270A37}">
      <dgm:prSet custT="1"/>
      <dgm:spPr/>
      <dgm:t>
        <a:bodyPr/>
        <a:lstStyle/>
        <a:p>
          <a:pPr algn="ctr"/>
          <a:endParaRPr lang="en-US" sz="2000" dirty="0">
            <a:latin typeface="+mn-lt"/>
          </a:endParaRPr>
        </a:p>
        <a:p>
          <a:pPr algn="ctr"/>
          <a:r>
            <a:rPr lang="en-US" sz="2000" b="0" dirty="0">
              <a:latin typeface="+mn-lt"/>
            </a:rPr>
            <a:t>Every</a:t>
          </a:r>
          <a:r>
            <a:rPr lang="en-US" sz="2000" dirty="0">
              <a:latin typeface="+mn-lt"/>
            </a:rPr>
            <a:t> developer will require a different return depending on the risk associated with the project</a:t>
          </a:r>
        </a:p>
      </dgm:t>
    </dgm:pt>
    <dgm:pt modelId="{6674F0E2-C61E-4263-8047-2528EFF52345}" type="parTrans" cxnId="{F9175E08-C24C-4AE0-AF92-C71DD3D855D4}">
      <dgm:prSet/>
      <dgm:spPr/>
      <dgm:t>
        <a:bodyPr/>
        <a:lstStyle/>
        <a:p>
          <a:endParaRPr lang="en-US"/>
        </a:p>
      </dgm:t>
    </dgm:pt>
    <dgm:pt modelId="{8BCD95DA-CE2E-444E-9DA8-B7644F640329}" type="sibTrans" cxnId="{F9175E08-C24C-4AE0-AF92-C71DD3D855D4}">
      <dgm:prSet/>
      <dgm:spPr/>
      <dgm:t>
        <a:bodyPr/>
        <a:lstStyle/>
        <a:p>
          <a:endParaRPr lang="en-US"/>
        </a:p>
      </dgm:t>
    </dgm:pt>
    <dgm:pt modelId="{D5BBF8C9-F978-4114-938F-F535103234AC}">
      <dgm:prSet/>
      <dgm:spPr/>
      <dgm:t>
        <a:bodyPr/>
        <a:lstStyle/>
        <a:p>
          <a:pPr algn="l"/>
          <a:endParaRPr lang="en-US" sz="1100" dirty="0">
            <a:latin typeface="+mn-lt"/>
          </a:endParaRPr>
        </a:p>
      </dgm:t>
    </dgm:pt>
    <dgm:pt modelId="{09CD84E4-5877-40EC-AC97-CFF913A04135}" type="parTrans" cxnId="{FFF15CA0-02EC-41DE-A244-5EC08E7967C7}">
      <dgm:prSet/>
      <dgm:spPr/>
      <dgm:t>
        <a:bodyPr/>
        <a:lstStyle/>
        <a:p>
          <a:endParaRPr lang="en-US"/>
        </a:p>
      </dgm:t>
    </dgm:pt>
    <dgm:pt modelId="{7B295DAD-AA65-42FF-92A4-172047DC2B0E}" type="sibTrans" cxnId="{FFF15CA0-02EC-41DE-A244-5EC08E7967C7}">
      <dgm:prSet/>
      <dgm:spPr/>
      <dgm:t>
        <a:bodyPr/>
        <a:lstStyle/>
        <a:p>
          <a:endParaRPr lang="en-US"/>
        </a:p>
      </dgm:t>
    </dgm:pt>
    <dgm:pt modelId="{B315F46E-E495-40E6-83AE-1B17C76C7441}">
      <dgm:prSet/>
      <dgm:spPr/>
      <dgm:t>
        <a:bodyPr/>
        <a:lstStyle/>
        <a:p>
          <a:pPr algn="ctr"/>
          <a:r>
            <a:rPr lang="en-US" dirty="0"/>
            <a:t>Difference is Risk</a:t>
          </a:r>
        </a:p>
      </dgm:t>
    </dgm:pt>
    <dgm:pt modelId="{827AEEE2-22C9-4DF0-9E92-E9F6CF511B3B}" type="parTrans" cxnId="{A406F0DC-82E5-4FBA-87E6-1A1775C46C77}">
      <dgm:prSet/>
      <dgm:spPr/>
      <dgm:t>
        <a:bodyPr/>
        <a:lstStyle/>
        <a:p>
          <a:endParaRPr lang="en-US"/>
        </a:p>
      </dgm:t>
    </dgm:pt>
    <dgm:pt modelId="{88CB6790-56C5-4DB8-AC25-EBA15FF502D2}" type="sibTrans" cxnId="{A406F0DC-82E5-4FBA-87E6-1A1775C46C77}">
      <dgm:prSet/>
      <dgm:spPr/>
      <dgm:t>
        <a:bodyPr/>
        <a:lstStyle/>
        <a:p>
          <a:endParaRPr lang="en-US"/>
        </a:p>
      </dgm:t>
    </dgm:pt>
    <dgm:pt modelId="{356BA4CB-D54F-46F8-8F89-5DB7F44FADE6}" type="pres">
      <dgm:prSet presAssocID="{5BF08576-52DE-4A98-A490-1C1CC82B2E7C}" presName="Name0" presStyleCnt="0">
        <dgm:presLayoutVars>
          <dgm:dir/>
          <dgm:animLvl val="lvl"/>
          <dgm:resizeHandles val="exact"/>
        </dgm:presLayoutVars>
      </dgm:prSet>
      <dgm:spPr/>
    </dgm:pt>
    <dgm:pt modelId="{2210D675-1272-4708-8B49-5B4A8C6C7F1C}" type="pres">
      <dgm:prSet presAssocID="{04826481-957B-4C09-984E-DD751DB7162E}" presName="boxAndChildren" presStyleCnt="0"/>
      <dgm:spPr/>
    </dgm:pt>
    <dgm:pt modelId="{AEFB81F0-5F62-4D81-A7AA-30BC5443F9E4}" type="pres">
      <dgm:prSet presAssocID="{04826481-957B-4C09-984E-DD751DB7162E}" presName="parentTextBox" presStyleLbl="alignNode1" presStyleIdx="0" presStyleCnt="4" custLinFactNeighborX="9867" custLinFactNeighborY="19117"/>
      <dgm:spPr/>
    </dgm:pt>
    <dgm:pt modelId="{58B2239B-71E9-46BC-9DEE-262F59F267C4}" type="pres">
      <dgm:prSet presAssocID="{04826481-957B-4C09-984E-DD751DB7162E}" presName="descendantBox" presStyleLbl="bgAccFollowNode1" presStyleIdx="0" presStyleCnt="4" custScaleX="82802" custLinFactNeighborX="388"/>
      <dgm:spPr/>
    </dgm:pt>
    <dgm:pt modelId="{81169A7F-30BA-4296-92A5-8C4EDEF98827}" type="pres">
      <dgm:prSet presAssocID="{8F0B5C7A-1445-44A9-95B7-B12C5CE6CD0D}" presName="sp" presStyleCnt="0"/>
      <dgm:spPr/>
    </dgm:pt>
    <dgm:pt modelId="{E6E3B834-122E-4201-85C3-29AD759010B6}" type="pres">
      <dgm:prSet presAssocID="{870C00D0-1AFF-47BB-BA9A-54E6FB049032}" presName="arrowAndChildren" presStyleCnt="0"/>
      <dgm:spPr/>
    </dgm:pt>
    <dgm:pt modelId="{A8AD03E2-1F53-4D02-88BF-88B66C5CAA96}" type="pres">
      <dgm:prSet presAssocID="{870C00D0-1AFF-47BB-BA9A-54E6FB049032}" presName="parentTextArrow" presStyleLbl="node1" presStyleIdx="0" presStyleCnt="0"/>
      <dgm:spPr/>
    </dgm:pt>
    <dgm:pt modelId="{D649B784-AFBA-43FD-8DC8-EC8B0CA842C0}" type="pres">
      <dgm:prSet presAssocID="{870C00D0-1AFF-47BB-BA9A-54E6FB049032}" presName="arrow" presStyleLbl="alignNode1" presStyleIdx="1" presStyleCnt="4" custScaleX="107296" custScaleY="143953" custLinFactNeighborX="4459" custLinFactNeighborY="5656"/>
      <dgm:spPr/>
    </dgm:pt>
    <dgm:pt modelId="{E13FF79A-9A6B-4D1A-A692-BC7BA20E82E7}" type="pres">
      <dgm:prSet presAssocID="{870C00D0-1AFF-47BB-BA9A-54E6FB049032}" presName="descendantArrow" presStyleLbl="bgAccFollowNode1" presStyleIdx="1" presStyleCnt="4" custScaleX="81472" custScaleY="132010" custLinFactNeighborY="-2824"/>
      <dgm:spPr/>
    </dgm:pt>
    <dgm:pt modelId="{FE1E0D6C-A654-4796-B1E7-5B547ABFFB98}" type="pres">
      <dgm:prSet presAssocID="{FC430429-46EC-44C6-8659-8E6EB9A4AC2D}" presName="sp" presStyleCnt="0"/>
      <dgm:spPr/>
    </dgm:pt>
    <dgm:pt modelId="{E0B08F3C-E82B-4C09-898F-0CBCFF912F30}" type="pres">
      <dgm:prSet presAssocID="{5CA62897-2F7B-47C9-A081-95B2C0069EE9}" presName="arrowAndChildren" presStyleCnt="0"/>
      <dgm:spPr/>
    </dgm:pt>
    <dgm:pt modelId="{AB578714-E250-48D1-B156-4BB928A400E5}" type="pres">
      <dgm:prSet presAssocID="{5CA62897-2F7B-47C9-A081-95B2C0069EE9}" presName="parentTextArrow" presStyleLbl="node1" presStyleIdx="0" presStyleCnt="0"/>
      <dgm:spPr/>
    </dgm:pt>
    <dgm:pt modelId="{17D8BFFC-F06D-4B16-B71B-4B90F91217F2}" type="pres">
      <dgm:prSet presAssocID="{5CA62897-2F7B-47C9-A081-95B2C0069EE9}" presName="arrow" presStyleLbl="alignNode1" presStyleIdx="2" presStyleCnt="4" custScaleX="116256" custLinFactNeighborY="3779"/>
      <dgm:spPr/>
    </dgm:pt>
    <dgm:pt modelId="{1FD383EF-756A-4C27-9386-2F425F49646E}" type="pres">
      <dgm:prSet presAssocID="{5CA62897-2F7B-47C9-A081-95B2C0069EE9}" presName="descendantArrow" presStyleLbl="bgAccFollowNode1" presStyleIdx="2" presStyleCnt="4" custScaleX="79629" custLinFactNeighborX="457" custLinFactNeighborY="6549"/>
      <dgm:spPr/>
    </dgm:pt>
    <dgm:pt modelId="{B1BE48B1-8C28-4965-9DB3-BB592F21DFD1}" type="pres">
      <dgm:prSet presAssocID="{B53D4716-144C-43CA-9905-30AE3CA864BF}" presName="sp" presStyleCnt="0"/>
      <dgm:spPr/>
    </dgm:pt>
    <dgm:pt modelId="{0C77E66E-CF7D-4635-8582-AC5601F10684}" type="pres">
      <dgm:prSet presAssocID="{6BCE984D-DABF-4643-BA0B-0B244F882A07}" presName="arrowAndChildren" presStyleCnt="0"/>
      <dgm:spPr/>
    </dgm:pt>
    <dgm:pt modelId="{92C66451-0DB8-4309-888C-8F3160DA0AA5}" type="pres">
      <dgm:prSet presAssocID="{6BCE984D-DABF-4643-BA0B-0B244F882A07}" presName="parentTextArrow" presStyleLbl="node1" presStyleIdx="0" presStyleCnt="0"/>
      <dgm:spPr/>
    </dgm:pt>
    <dgm:pt modelId="{6946BE5A-1788-4A3A-9967-6AE12F387557}" type="pres">
      <dgm:prSet presAssocID="{6BCE984D-DABF-4643-BA0B-0B244F882A07}" presName="arrow" presStyleLbl="alignNode1" presStyleIdx="3" presStyleCnt="4" custScaleX="119532" custLinFactNeighborY="5656"/>
      <dgm:spPr/>
    </dgm:pt>
    <dgm:pt modelId="{85BBFBDA-C8A1-4CD4-892B-4B2EAF3D7AB0}" type="pres">
      <dgm:prSet presAssocID="{6BCE984D-DABF-4643-BA0B-0B244F882A07}" presName="descendantArrow" presStyleLbl="bgAccFollowNode1" presStyleIdx="3" presStyleCnt="4" custScaleX="78080" custLinFactNeighborY="5814"/>
      <dgm:spPr/>
    </dgm:pt>
  </dgm:ptLst>
  <dgm:cxnLst>
    <dgm:cxn modelId="{B3C38200-70AB-4F97-A03B-8A952FF20376}" type="presOf" srcId="{B315F46E-E495-40E6-83AE-1B17C76C7441}" destId="{58B2239B-71E9-46BC-9DEE-262F59F267C4}" srcOrd="0" destOrd="0" presId="urn:microsoft.com/office/officeart/2016/7/layout/VerticalDownArrowProcess"/>
    <dgm:cxn modelId="{F9175E08-C24C-4AE0-AF92-C71DD3D855D4}" srcId="{870C00D0-1AFF-47BB-BA9A-54E6FB049032}" destId="{0312CF25-4BA6-4062-BBEE-77079A270A37}" srcOrd="0" destOrd="0" parTransId="{6674F0E2-C61E-4263-8047-2528EFF52345}" sibTransId="{8BCD95DA-CE2E-444E-9DA8-B7644F640329}"/>
    <dgm:cxn modelId="{D9C76337-1F23-40AC-8338-AF67D3CB6155}" type="presOf" srcId="{6BCE984D-DABF-4643-BA0B-0B244F882A07}" destId="{6946BE5A-1788-4A3A-9967-6AE12F387557}" srcOrd="1" destOrd="0" presId="urn:microsoft.com/office/officeart/2016/7/layout/VerticalDownArrowProcess"/>
    <dgm:cxn modelId="{C7936760-4909-4694-A32E-FD5B88BF2AB8}" type="presOf" srcId="{870C00D0-1AFF-47BB-BA9A-54E6FB049032}" destId="{A8AD03E2-1F53-4D02-88BF-88B66C5CAA96}" srcOrd="0" destOrd="0" presId="urn:microsoft.com/office/officeart/2016/7/layout/VerticalDownArrowProcess"/>
    <dgm:cxn modelId="{783F5F46-FE3E-4956-A3CF-EB979D2B688A}" srcId="{6BCE984D-DABF-4643-BA0B-0B244F882A07}" destId="{634AC820-EA56-4D90-BDB8-8016BB5AA62B}" srcOrd="0" destOrd="0" parTransId="{7717B4F5-145A-4195-9E21-CA6A6392C907}" sibTransId="{C698A8DA-4F18-43A1-8DB6-C33044B1CE67}"/>
    <dgm:cxn modelId="{FD88C168-4660-400A-BD27-7205B9DED02E}" type="presOf" srcId="{5CA62897-2F7B-47C9-A081-95B2C0069EE9}" destId="{AB578714-E250-48D1-B156-4BB928A400E5}" srcOrd="0" destOrd="0" presId="urn:microsoft.com/office/officeart/2016/7/layout/VerticalDownArrowProcess"/>
    <dgm:cxn modelId="{96FB0A55-BC7E-427D-A52D-A7E0BB3F2E95}" srcId="{5BF08576-52DE-4A98-A490-1C1CC82B2E7C}" destId="{6BCE984D-DABF-4643-BA0B-0B244F882A07}" srcOrd="0" destOrd="0" parTransId="{B9CEBC2E-49D9-4BF2-AF89-43199E2A866F}" sibTransId="{B53D4716-144C-43CA-9905-30AE3CA864BF}"/>
    <dgm:cxn modelId="{57C8C078-D6EC-48B1-96E8-936C636AFA2A}" type="presOf" srcId="{F3F33024-B617-4B65-880E-85CCFBB306B6}" destId="{1FD383EF-756A-4C27-9386-2F425F49646E}" srcOrd="0" destOrd="0" presId="urn:microsoft.com/office/officeart/2016/7/layout/VerticalDownArrowProcess"/>
    <dgm:cxn modelId="{BDB2DD7B-6B0C-433A-9336-62923CFD1EC8}" type="presOf" srcId="{634AC820-EA56-4D90-BDB8-8016BB5AA62B}" destId="{85BBFBDA-C8A1-4CD4-892B-4B2EAF3D7AB0}" srcOrd="0" destOrd="0" presId="urn:microsoft.com/office/officeart/2016/7/layout/VerticalDownArrowProcess"/>
    <dgm:cxn modelId="{BB431B86-FD8C-40E5-BFEB-F24CED93A09B}" srcId="{5BF08576-52DE-4A98-A490-1C1CC82B2E7C}" destId="{5CA62897-2F7B-47C9-A081-95B2C0069EE9}" srcOrd="1" destOrd="0" parTransId="{90912068-D9C0-4B86-8B1C-5F906329A00E}" sibTransId="{FC430429-46EC-44C6-8659-8E6EB9A4AC2D}"/>
    <dgm:cxn modelId="{C9784D8D-9326-46FE-968E-18DA2C0CA919}" type="presOf" srcId="{04826481-957B-4C09-984E-DD751DB7162E}" destId="{AEFB81F0-5F62-4D81-A7AA-30BC5443F9E4}" srcOrd="0" destOrd="0" presId="urn:microsoft.com/office/officeart/2016/7/layout/VerticalDownArrowProcess"/>
    <dgm:cxn modelId="{B8F26A98-30E1-43CD-9881-59A821C690F5}" type="presOf" srcId="{5CA62897-2F7B-47C9-A081-95B2C0069EE9}" destId="{17D8BFFC-F06D-4B16-B71B-4B90F91217F2}" srcOrd="1" destOrd="0" presId="urn:microsoft.com/office/officeart/2016/7/layout/VerticalDownArrowProcess"/>
    <dgm:cxn modelId="{FFF15CA0-02EC-41DE-A244-5EC08E7967C7}" srcId="{870C00D0-1AFF-47BB-BA9A-54E6FB049032}" destId="{D5BBF8C9-F978-4114-938F-F535103234AC}" srcOrd="1" destOrd="0" parTransId="{09CD84E4-5877-40EC-AC97-CFF913A04135}" sibTransId="{7B295DAD-AA65-42FF-92A4-172047DC2B0E}"/>
    <dgm:cxn modelId="{E3EB00A4-E36C-4C61-85A8-F1BDB5842B56}" srcId="{5BF08576-52DE-4A98-A490-1C1CC82B2E7C}" destId="{04826481-957B-4C09-984E-DD751DB7162E}" srcOrd="3" destOrd="0" parTransId="{088E4FB7-B3C7-47A8-B6D4-8FAF62944989}" sibTransId="{7AA2A828-7CF5-47A6-A559-480DB02A0461}"/>
    <dgm:cxn modelId="{A237B6AA-9BA2-4505-86D3-D9B30E359895}" srcId="{5BF08576-52DE-4A98-A490-1C1CC82B2E7C}" destId="{870C00D0-1AFF-47BB-BA9A-54E6FB049032}" srcOrd="2" destOrd="0" parTransId="{7E5D5824-3756-4149-B07C-C3AC4A49485D}" sibTransId="{8F0B5C7A-1445-44A9-95B7-B12C5CE6CD0D}"/>
    <dgm:cxn modelId="{B5FB7FC0-ACF0-4421-85B5-AD090B6A8FE8}" type="presOf" srcId="{5BF08576-52DE-4A98-A490-1C1CC82B2E7C}" destId="{356BA4CB-D54F-46F8-8F89-5DB7F44FADE6}" srcOrd="0" destOrd="0" presId="urn:microsoft.com/office/officeart/2016/7/layout/VerticalDownArrowProcess"/>
    <dgm:cxn modelId="{925976D1-925A-4644-92B1-E1A9075B72FB}" srcId="{5CA62897-2F7B-47C9-A081-95B2C0069EE9}" destId="{F3F33024-B617-4B65-880E-85CCFBB306B6}" srcOrd="0" destOrd="0" parTransId="{E7241485-BE19-4060-8F3F-7C122BC6C7ED}" sibTransId="{94FD34F1-37DA-409C-8321-C6F2A9CE3AE7}"/>
    <dgm:cxn modelId="{D9BEB0D7-F24A-4A6B-89AA-DDBBB133E90A}" type="presOf" srcId="{870C00D0-1AFF-47BB-BA9A-54E6FB049032}" destId="{D649B784-AFBA-43FD-8DC8-EC8B0CA842C0}" srcOrd="1" destOrd="0" presId="urn:microsoft.com/office/officeart/2016/7/layout/VerticalDownArrowProcess"/>
    <dgm:cxn modelId="{F8C3EEDA-E2F3-45DF-B70F-6AE66D59EC0F}" type="presOf" srcId="{6BCE984D-DABF-4643-BA0B-0B244F882A07}" destId="{92C66451-0DB8-4309-888C-8F3160DA0AA5}" srcOrd="0" destOrd="0" presId="urn:microsoft.com/office/officeart/2016/7/layout/VerticalDownArrowProcess"/>
    <dgm:cxn modelId="{A406F0DC-82E5-4FBA-87E6-1A1775C46C77}" srcId="{04826481-957B-4C09-984E-DD751DB7162E}" destId="{B315F46E-E495-40E6-83AE-1B17C76C7441}" srcOrd="0" destOrd="0" parTransId="{827AEEE2-22C9-4DF0-9E92-E9F6CF511B3B}" sibTransId="{88CB6790-56C5-4DB8-AC25-EBA15FF502D2}"/>
    <dgm:cxn modelId="{B15474E1-36AB-45BC-82EC-D86FE7087B9D}" type="presOf" srcId="{0312CF25-4BA6-4062-BBEE-77079A270A37}" destId="{E13FF79A-9A6B-4D1A-A692-BC7BA20E82E7}" srcOrd="0" destOrd="0" presId="urn:microsoft.com/office/officeart/2016/7/layout/VerticalDownArrowProcess"/>
    <dgm:cxn modelId="{8D9BA6F5-D091-477B-8B8E-EBAF63BBF521}" type="presOf" srcId="{D5BBF8C9-F978-4114-938F-F535103234AC}" destId="{E13FF79A-9A6B-4D1A-A692-BC7BA20E82E7}" srcOrd="0" destOrd="1" presId="urn:microsoft.com/office/officeart/2016/7/layout/VerticalDownArrowProcess"/>
    <dgm:cxn modelId="{DCAA97E4-CE98-4695-B81D-6CCEE5F2CC02}" type="presParOf" srcId="{356BA4CB-D54F-46F8-8F89-5DB7F44FADE6}" destId="{2210D675-1272-4708-8B49-5B4A8C6C7F1C}" srcOrd="0" destOrd="0" presId="urn:microsoft.com/office/officeart/2016/7/layout/VerticalDownArrowProcess"/>
    <dgm:cxn modelId="{AD2E3550-7480-42F3-A239-3C90A7F2663E}" type="presParOf" srcId="{2210D675-1272-4708-8B49-5B4A8C6C7F1C}" destId="{AEFB81F0-5F62-4D81-A7AA-30BC5443F9E4}" srcOrd="0" destOrd="0" presId="urn:microsoft.com/office/officeart/2016/7/layout/VerticalDownArrowProcess"/>
    <dgm:cxn modelId="{B65302BD-8CEA-46EE-9C1D-77B6C0EF3754}" type="presParOf" srcId="{2210D675-1272-4708-8B49-5B4A8C6C7F1C}" destId="{58B2239B-71E9-46BC-9DEE-262F59F267C4}" srcOrd="1" destOrd="0" presId="urn:microsoft.com/office/officeart/2016/7/layout/VerticalDownArrowProcess"/>
    <dgm:cxn modelId="{855C16F0-75D7-4AEC-A905-8A74B74BFC79}" type="presParOf" srcId="{356BA4CB-D54F-46F8-8F89-5DB7F44FADE6}" destId="{81169A7F-30BA-4296-92A5-8C4EDEF98827}" srcOrd="1" destOrd="0" presId="urn:microsoft.com/office/officeart/2016/7/layout/VerticalDownArrowProcess"/>
    <dgm:cxn modelId="{6F67314E-1E29-4FB4-A4A5-D617A980E10F}" type="presParOf" srcId="{356BA4CB-D54F-46F8-8F89-5DB7F44FADE6}" destId="{E6E3B834-122E-4201-85C3-29AD759010B6}" srcOrd="2" destOrd="0" presId="urn:microsoft.com/office/officeart/2016/7/layout/VerticalDownArrowProcess"/>
    <dgm:cxn modelId="{D0830A8B-8B1E-4884-9230-68BFC2F4B04C}" type="presParOf" srcId="{E6E3B834-122E-4201-85C3-29AD759010B6}" destId="{A8AD03E2-1F53-4D02-88BF-88B66C5CAA96}" srcOrd="0" destOrd="0" presId="urn:microsoft.com/office/officeart/2016/7/layout/VerticalDownArrowProcess"/>
    <dgm:cxn modelId="{B6A20CCB-28C8-4EB6-A590-EABF13D75C64}" type="presParOf" srcId="{E6E3B834-122E-4201-85C3-29AD759010B6}" destId="{D649B784-AFBA-43FD-8DC8-EC8B0CA842C0}" srcOrd="1" destOrd="0" presId="urn:microsoft.com/office/officeart/2016/7/layout/VerticalDownArrowProcess"/>
    <dgm:cxn modelId="{BC62821F-3E08-4194-AEE1-A0B873294187}" type="presParOf" srcId="{E6E3B834-122E-4201-85C3-29AD759010B6}" destId="{E13FF79A-9A6B-4D1A-A692-BC7BA20E82E7}" srcOrd="2" destOrd="0" presId="urn:microsoft.com/office/officeart/2016/7/layout/VerticalDownArrowProcess"/>
    <dgm:cxn modelId="{1F018528-766B-4F77-BBAA-603A51139F67}" type="presParOf" srcId="{356BA4CB-D54F-46F8-8F89-5DB7F44FADE6}" destId="{FE1E0D6C-A654-4796-B1E7-5B547ABFFB98}" srcOrd="3" destOrd="0" presId="urn:microsoft.com/office/officeart/2016/7/layout/VerticalDownArrowProcess"/>
    <dgm:cxn modelId="{5873697C-F8A8-4C80-9E94-2898724940C0}" type="presParOf" srcId="{356BA4CB-D54F-46F8-8F89-5DB7F44FADE6}" destId="{E0B08F3C-E82B-4C09-898F-0CBCFF912F30}" srcOrd="4" destOrd="0" presId="urn:microsoft.com/office/officeart/2016/7/layout/VerticalDownArrowProcess"/>
    <dgm:cxn modelId="{EEF5ED33-BA6E-4185-92C4-206F50842F38}" type="presParOf" srcId="{E0B08F3C-E82B-4C09-898F-0CBCFF912F30}" destId="{AB578714-E250-48D1-B156-4BB928A400E5}" srcOrd="0" destOrd="0" presId="urn:microsoft.com/office/officeart/2016/7/layout/VerticalDownArrowProcess"/>
    <dgm:cxn modelId="{8963468B-5B03-4EEB-89C8-AF19FC535E7F}" type="presParOf" srcId="{E0B08F3C-E82B-4C09-898F-0CBCFF912F30}" destId="{17D8BFFC-F06D-4B16-B71B-4B90F91217F2}" srcOrd="1" destOrd="0" presId="urn:microsoft.com/office/officeart/2016/7/layout/VerticalDownArrowProcess"/>
    <dgm:cxn modelId="{9F5088D5-5989-4F63-8494-121BD0368A79}" type="presParOf" srcId="{E0B08F3C-E82B-4C09-898F-0CBCFF912F30}" destId="{1FD383EF-756A-4C27-9386-2F425F49646E}" srcOrd="2" destOrd="0" presId="urn:microsoft.com/office/officeart/2016/7/layout/VerticalDownArrowProcess"/>
    <dgm:cxn modelId="{E3F64693-D6DD-4D2D-A878-896136018D2F}" type="presParOf" srcId="{356BA4CB-D54F-46F8-8F89-5DB7F44FADE6}" destId="{B1BE48B1-8C28-4965-9DB3-BB592F21DFD1}" srcOrd="5" destOrd="0" presId="urn:microsoft.com/office/officeart/2016/7/layout/VerticalDownArrowProcess"/>
    <dgm:cxn modelId="{36942C5F-4CF5-4A4D-8F4F-E05F608F582F}" type="presParOf" srcId="{356BA4CB-D54F-46F8-8F89-5DB7F44FADE6}" destId="{0C77E66E-CF7D-4635-8582-AC5601F10684}" srcOrd="6" destOrd="0" presId="urn:microsoft.com/office/officeart/2016/7/layout/VerticalDownArrowProcess"/>
    <dgm:cxn modelId="{C56B9F23-6D05-41BD-836F-527772C10379}" type="presParOf" srcId="{0C77E66E-CF7D-4635-8582-AC5601F10684}" destId="{92C66451-0DB8-4309-888C-8F3160DA0AA5}" srcOrd="0" destOrd="0" presId="urn:microsoft.com/office/officeart/2016/7/layout/VerticalDownArrowProcess"/>
    <dgm:cxn modelId="{8D85BC5F-F231-49E7-A88C-48F44F747268}" type="presParOf" srcId="{0C77E66E-CF7D-4635-8582-AC5601F10684}" destId="{6946BE5A-1788-4A3A-9967-6AE12F387557}" srcOrd="1" destOrd="0" presId="urn:microsoft.com/office/officeart/2016/7/layout/VerticalDownArrowProcess"/>
    <dgm:cxn modelId="{9C6D5880-15AB-417B-83B3-7A3C72E9B46F}" type="presParOf" srcId="{0C77E66E-CF7D-4635-8582-AC5601F10684}" destId="{85BBFBDA-C8A1-4CD4-892B-4B2EAF3D7AB0}"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B44B472-EC7E-409C-8A6A-CCB816D8518A}"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F820D39C-8BF1-4B91-AA45-9B6549C19F29}">
      <dgm:prSet phldrT="[Text]" custT="1"/>
      <dgm:spPr/>
      <dgm:t>
        <a:bodyPr/>
        <a:lstStyle/>
        <a:p>
          <a:r>
            <a:rPr lang="en-US" sz="2400" dirty="0">
              <a:latin typeface="+mj-lt"/>
            </a:rPr>
            <a:t>Proforma</a:t>
          </a:r>
          <a:r>
            <a:rPr lang="en-US" sz="2400" dirty="0">
              <a:latin typeface="Arial Rounded MT Bold" panose="020F0704030504030204" pitchFamily="34" charset="0"/>
            </a:rPr>
            <a:t> </a:t>
          </a:r>
          <a:r>
            <a:rPr lang="en-US" sz="2400" dirty="0">
              <a:latin typeface="+mn-lt"/>
            </a:rPr>
            <a:t>calculation</a:t>
          </a:r>
        </a:p>
      </dgm:t>
    </dgm:pt>
    <dgm:pt modelId="{C8497FDC-0BEC-4D16-A561-4E5BD6AECD84}" type="parTrans" cxnId="{6E194B1A-F891-4D74-8E45-092422960652}">
      <dgm:prSet/>
      <dgm:spPr/>
      <dgm:t>
        <a:bodyPr/>
        <a:lstStyle/>
        <a:p>
          <a:endParaRPr lang="en-US"/>
        </a:p>
      </dgm:t>
    </dgm:pt>
    <dgm:pt modelId="{4E7B0255-ECAB-4038-AA16-15024F1D1F1F}" type="sibTrans" cxnId="{6E194B1A-F891-4D74-8E45-092422960652}">
      <dgm:prSet/>
      <dgm:spPr/>
      <dgm:t>
        <a:bodyPr/>
        <a:lstStyle/>
        <a:p>
          <a:endParaRPr lang="en-US"/>
        </a:p>
      </dgm:t>
    </dgm:pt>
    <dgm:pt modelId="{026AD46B-6588-4AE2-9DCB-DAA6D8F79C1E}">
      <dgm:prSet phldrT="[Text]" custT="1"/>
      <dgm:spPr/>
      <dgm:t>
        <a:bodyPr/>
        <a:lstStyle/>
        <a:p>
          <a:r>
            <a:rPr lang="en-US" sz="2000" dirty="0">
              <a:latin typeface="+mn-lt"/>
            </a:rPr>
            <a:t>IRR 16.24%</a:t>
          </a:r>
        </a:p>
      </dgm:t>
    </dgm:pt>
    <dgm:pt modelId="{E06F8B2B-4D09-4D98-8AB5-B6F2C554C204}" type="parTrans" cxnId="{8927AEBC-E59E-4F3B-8934-034E479B644B}">
      <dgm:prSet/>
      <dgm:spPr/>
      <dgm:t>
        <a:bodyPr/>
        <a:lstStyle/>
        <a:p>
          <a:endParaRPr lang="en-US"/>
        </a:p>
      </dgm:t>
    </dgm:pt>
    <dgm:pt modelId="{78EBF0A2-23FA-42E2-AC37-ECD980B9C251}" type="sibTrans" cxnId="{8927AEBC-E59E-4F3B-8934-034E479B644B}">
      <dgm:prSet/>
      <dgm:spPr/>
      <dgm:t>
        <a:bodyPr/>
        <a:lstStyle/>
        <a:p>
          <a:endParaRPr lang="en-US"/>
        </a:p>
      </dgm:t>
    </dgm:pt>
    <dgm:pt modelId="{B01B55FC-E439-4329-B9D2-6BC9BA3158A3}">
      <dgm:prSet phldrT="[Text]" custT="1"/>
      <dgm:spPr/>
      <dgm:t>
        <a:bodyPr/>
        <a:lstStyle/>
        <a:p>
          <a:r>
            <a:rPr lang="en-US" sz="3200" b="1" dirty="0">
              <a:latin typeface="+mn-lt"/>
            </a:rPr>
            <a:t>Passed</a:t>
          </a:r>
        </a:p>
      </dgm:t>
    </dgm:pt>
    <dgm:pt modelId="{FB127EFA-D384-401C-BCE1-7061F7B0409C}" type="parTrans" cxnId="{4DF621B2-EE8A-47B8-B58A-32DC4CDDD92F}">
      <dgm:prSet/>
      <dgm:spPr/>
      <dgm:t>
        <a:bodyPr/>
        <a:lstStyle/>
        <a:p>
          <a:endParaRPr lang="en-US"/>
        </a:p>
      </dgm:t>
    </dgm:pt>
    <dgm:pt modelId="{B6E64161-7172-4755-A39C-B574599A8765}" type="sibTrans" cxnId="{4DF621B2-EE8A-47B8-B58A-32DC4CDDD92F}">
      <dgm:prSet/>
      <dgm:spPr/>
      <dgm:t>
        <a:bodyPr/>
        <a:lstStyle/>
        <a:p>
          <a:endParaRPr lang="en-US"/>
        </a:p>
      </dgm:t>
    </dgm:pt>
    <dgm:pt modelId="{84D30E79-1742-4A8D-8224-706166C79E0C}">
      <dgm:prSet phldrT="[Text]" custT="1"/>
      <dgm:spPr/>
      <dgm:t>
        <a:bodyPr/>
        <a:lstStyle/>
        <a:p>
          <a:pPr marL="0" lvl="0" indent="0" algn="ctr" defTabSz="889000">
            <a:lnSpc>
              <a:spcPct val="90000"/>
            </a:lnSpc>
            <a:spcBef>
              <a:spcPct val="0"/>
            </a:spcBef>
            <a:spcAft>
              <a:spcPct val="35000"/>
            </a:spcAft>
            <a:buNone/>
          </a:pPr>
          <a:r>
            <a:rPr lang="en-US" sz="2400" kern="1200" dirty="0">
              <a:solidFill>
                <a:prstClr val="white"/>
              </a:solidFill>
              <a:latin typeface="+mn-lt"/>
              <a:ea typeface="+mn-ea"/>
              <a:cs typeface="+mn-cs"/>
            </a:rPr>
            <a:t>Reduce lot density from 3.0 to 2.75 du/ac</a:t>
          </a:r>
        </a:p>
      </dgm:t>
    </dgm:pt>
    <dgm:pt modelId="{2E5A5CC4-2182-43B9-8426-A542F57667B4}" type="parTrans" cxnId="{4E417440-74A9-4112-942F-D7DC93E97A74}">
      <dgm:prSet/>
      <dgm:spPr/>
      <dgm:t>
        <a:bodyPr/>
        <a:lstStyle/>
        <a:p>
          <a:endParaRPr lang="en-US"/>
        </a:p>
      </dgm:t>
    </dgm:pt>
    <dgm:pt modelId="{061EFB53-ECEE-4DA3-BF96-0067BD68A309}" type="sibTrans" cxnId="{4E417440-74A9-4112-942F-D7DC93E97A74}">
      <dgm:prSet/>
      <dgm:spPr/>
      <dgm:t>
        <a:bodyPr/>
        <a:lstStyle/>
        <a:p>
          <a:endParaRPr lang="en-US"/>
        </a:p>
      </dgm:t>
    </dgm:pt>
    <dgm:pt modelId="{E6F835D6-8CED-464C-B791-859A5EAE42A8}">
      <dgm:prSet phldrT="[Text]" custT="1"/>
      <dgm:spPr/>
      <dgm:t>
        <a:bodyPr/>
        <a:lstStyle/>
        <a:p>
          <a:r>
            <a:rPr lang="en-US" sz="2000" dirty="0">
              <a:latin typeface="+mn-lt"/>
            </a:rPr>
            <a:t>IRR 13.38%	</a:t>
          </a:r>
        </a:p>
      </dgm:t>
    </dgm:pt>
    <dgm:pt modelId="{04886193-834A-4791-B6CC-293BB09A7413}" type="parTrans" cxnId="{0E6BA476-9DC1-4958-BBB1-4D08143B7805}">
      <dgm:prSet/>
      <dgm:spPr/>
      <dgm:t>
        <a:bodyPr/>
        <a:lstStyle/>
        <a:p>
          <a:endParaRPr lang="en-US"/>
        </a:p>
      </dgm:t>
    </dgm:pt>
    <dgm:pt modelId="{DC0D3C75-4A47-4D5F-929B-F190F3BF6CBC}" type="sibTrans" cxnId="{0E6BA476-9DC1-4958-BBB1-4D08143B7805}">
      <dgm:prSet/>
      <dgm:spPr/>
      <dgm:t>
        <a:bodyPr/>
        <a:lstStyle/>
        <a:p>
          <a:endParaRPr lang="en-US"/>
        </a:p>
      </dgm:t>
    </dgm:pt>
    <dgm:pt modelId="{DD7F500A-B246-45CF-94DF-19C859B06CD9}">
      <dgm:prSet phldrT="[Text]" custT="1"/>
      <dgm:spPr/>
      <dgm:t>
        <a:bodyPr/>
        <a:lstStyle/>
        <a:p>
          <a:pPr marL="0" lvl="0" indent="0" algn="ctr" defTabSz="1422400">
            <a:lnSpc>
              <a:spcPct val="90000"/>
            </a:lnSpc>
            <a:spcBef>
              <a:spcPct val="0"/>
            </a:spcBef>
            <a:spcAft>
              <a:spcPct val="35000"/>
            </a:spcAft>
            <a:buNone/>
          </a:pPr>
          <a:r>
            <a:rPr lang="en-US" sz="3200" b="1" kern="1200" dirty="0">
              <a:solidFill>
                <a:prstClr val="black">
                  <a:hueOff val="0"/>
                  <a:satOff val="0"/>
                  <a:lumOff val="0"/>
                  <a:alphaOff val="0"/>
                </a:prstClr>
              </a:solidFill>
              <a:latin typeface="+mn-lt"/>
              <a:ea typeface="+mn-ea"/>
              <a:cs typeface="+mn-cs"/>
            </a:rPr>
            <a:t>Failed</a:t>
          </a:r>
        </a:p>
      </dgm:t>
    </dgm:pt>
    <dgm:pt modelId="{13DA8E6F-5CF3-41D3-9670-42DC52B303BF}" type="parTrans" cxnId="{7109D5EB-1CFF-4992-AF7D-A0CB1AE83AAF}">
      <dgm:prSet/>
      <dgm:spPr/>
      <dgm:t>
        <a:bodyPr/>
        <a:lstStyle/>
        <a:p>
          <a:endParaRPr lang="en-US"/>
        </a:p>
      </dgm:t>
    </dgm:pt>
    <dgm:pt modelId="{B91DB857-8DAA-4A66-9EE2-B4B728109D4B}" type="sibTrans" cxnId="{7109D5EB-1CFF-4992-AF7D-A0CB1AE83AAF}">
      <dgm:prSet/>
      <dgm:spPr/>
      <dgm:t>
        <a:bodyPr/>
        <a:lstStyle/>
        <a:p>
          <a:endParaRPr lang="en-US"/>
        </a:p>
      </dgm:t>
    </dgm:pt>
    <dgm:pt modelId="{DD195299-C618-49B5-AB95-625DAEB77D48}">
      <dgm:prSet custT="1"/>
      <dgm:spPr/>
      <dgm:t>
        <a:bodyPr/>
        <a:lstStyle/>
        <a:p>
          <a:pPr marL="0" lvl="0" indent="0" algn="ctr" defTabSz="889000">
            <a:lnSpc>
              <a:spcPct val="90000"/>
            </a:lnSpc>
            <a:spcBef>
              <a:spcPct val="0"/>
            </a:spcBef>
            <a:spcAft>
              <a:spcPct val="35000"/>
            </a:spcAft>
            <a:buNone/>
          </a:pPr>
          <a:r>
            <a:rPr lang="en-US" sz="2400" kern="1200" dirty="0">
              <a:solidFill>
                <a:prstClr val="white"/>
              </a:solidFill>
              <a:latin typeface="+mn-lt"/>
              <a:ea typeface="+mn-ea"/>
              <a:cs typeface="+mn-cs"/>
            </a:rPr>
            <a:t>Increase site costs by 10%</a:t>
          </a:r>
          <a:r>
            <a:rPr lang="en-US" sz="2000" kern="1200" dirty="0">
              <a:solidFill>
                <a:prstClr val="white"/>
              </a:solidFill>
              <a:latin typeface="+mn-lt"/>
              <a:ea typeface="+mn-ea"/>
              <a:cs typeface="+mn-cs"/>
            </a:rPr>
            <a:t>	</a:t>
          </a:r>
        </a:p>
      </dgm:t>
    </dgm:pt>
    <dgm:pt modelId="{954F65C0-65F3-4F0B-AE69-639178ED0884}" type="parTrans" cxnId="{6C7C3DC3-5390-4907-AF36-64203849C148}">
      <dgm:prSet/>
      <dgm:spPr/>
      <dgm:t>
        <a:bodyPr/>
        <a:lstStyle/>
        <a:p>
          <a:endParaRPr lang="en-US"/>
        </a:p>
      </dgm:t>
    </dgm:pt>
    <dgm:pt modelId="{8885A6E0-AA8B-4824-B77E-D432DECAA523}" type="sibTrans" cxnId="{6C7C3DC3-5390-4907-AF36-64203849C148}">
      <dgm:prSet/>
      <dgm:spPr/>
      <dgm:t>
        <a:bodyPr/>
        <a:lstStyle/>
        <a:p>
          <a:endParaRPr lang="en-US"/>
        </a:p>
      </dgm:t>
    </dgm:pt>
    <dgm:pt modelId="{243C34EF-5D1C-4B84-9682-9B8CAFEEF430}">
      <dgm:prSet custT="1"/>
      <dgm:spPr/>
      <dgm:t>
        <a:bodyPr/>
        <a:lstStyle/>
        <a:p>
          <a:r>
            <a:rPr lang="en-US" sz="2000" kern="1200" dirty="0">
              <a:solidFill>
                <a:prstClr val="black">
                  <a:hueOff val="0"/>
                  <a:satOff val="0"/>
                  <a:lumOff val="0"/>
                  <a:alphaOff val="0"/>
                </a:prstClr>
              </a:solidFill>
              <a:latin typeface="+mn-lt"/>
              <a:ea typeface="+mn-ea"/>
              <a:cs typeface="+mn-cs"/>
            </a:rPr>
            <a:t>IRR 12.70%</a:t>
          </a:r>
        </a:p>
      </dgm:t>
    </dgm:pt>
    <dgm:pt modelId="{09479BE8-D7DB-4F89-B9E8-803B3F9DFD38}" type="parTrans" cxnId="{D9E9FB96-E48A-4F82-BF3B-81EB52E7354B}">
      <dgm:prSet/>
      <dgm:spPr/>
      <dgm:t>
        <a:bodyPr/>
        <a:lstStyle/>
        <a:p>
          <a:endParaRPr lang="en-US"/>
        </a:p>
      </dgm:t>
    </dgm:pt>
    <dgm:pt modelId="{D150986B-20D7-4D83-9133-C3C819B4C9FA}" type="sibTrans" cxnId="{D9E9FB96-E48A-4F82-BF3B-81EB52E7354B}">
      <dgm:prSet/>
      <dgm:spPr/>
      <dgm:t>
        <a:bodyPr/>
        <a:lstStyle/>
        <a:p>
          <a:endParaRPr lang="en-US"/>
        </a:p>
      </dgm:t>
    </dgm:pt>
    <dgm:pt modelId="{BE7CFC6B-49D6-468C-BED1-19EDB68EA1C8}">
      <dgm:prSet custT="1"/>
      <dgm:spPr/>
      <dgm:t>
        <a:bodyPr/>
        <a:lstStyle/>
        <a:p>
          <a:pPr marL="0" lvl="0" indent="0" algn="ctr" defTabSz="1422400">
            <a:lnSpc>
              <a:spcPct val="90000"/>
            </a:lnSpc>
            <a:spcBef>
              <a:spcPct val="0"/>
            </a:spcBef>
            <a:spcAft>
              <a:spcPct val="35000"/>
            </a:spcAft>
            <a:buNone/>
          </a:pPr>
          <a:r>
            <a:rPr lang="en-US" sz="3200" b="1" kern="1200" dirty="0">
              <a:solidFill>
                <a:prstClr val="black">
                  <a:hueOff val="0"/>
                  <a:satOff val="0"/>
                  <a:lumOff val="0"/>
                  <a:alphaOff val="0"/>
                </a:prstClr>
              </a:solidFill>
              <a:latin typeface="+mn-lt"/>
              <a:ea typeface="+mn-ea"/>
              <a:cs typeface="+mn-cs"/>
            </a:rPr>
            <a:t>Failed</a:t>
          </a:r>
        </a:p>
      </dgm:t>
    </dgm:pt>
    <dgm:pt modelId="{945BF25F-2DBD-43C3-90C8-0F8E0E89BF79}" type="parTrans" cxnId="{C5D3ACD1-7CF6-4D67-88E2-7DC9B23BC9BD}">
      <dgm:prSet/>
      <dgm:spPr/>
      <dgm:t>
        <a:bodyPr/>
        <a:lstStyle/>
        <a:p>
          <a:endParaRPr lang="en-US"/>
        </a:p>
      </dgm:t>
    </dgm:pt>
    <dgm:pt modelId="{17BF017F-16BC-4C87-8AD7-1826342360E9}" type="sibTrans" cxnId="{C5D3ACD1-7CF6-4D67-88E2-7DC9B23BC9BD}">
      <dgm:prSet/>
      <dgm:spPr/>
      <dgm:t>
        <a:bodyPr/>
        <a:lstStyle/>
        <a:p>
          <a:endParaRPr lang="en-US"/>
        </a:p>
      </dgm:t>
    </dgm:pt>
    <dgm:pt modelId="{47D0975E-FDD1-4DF9-9AA0-8AD3E4DCC4B4}">
      <dgm:prSet custT="1"/>
      <dgm:spPr/>
      <dgm:t>
        <a:bodyPr/>
        <a:lstStyle/>
        <a:p>
          <a:pPr marL="0" lvl="0" indent="0" algn="ctr" defTabSz="889000">
            <a:lnSpc>
              <a:spcPct val="90000"/>
            </a:lnSpc>
            <a:spcBef>
              <a:spcPct val="0"/>
            </a:spcBef>
            <a:spcAft>
              <a:spcPct val="35000"/>
            </a:spcAft>
            <a:buNone/>
          </a:pPr>
          <a:r>
            <a:rPr lang="en-US" sz="2400" kern="1200" dirty="0">
              <a:solidFill>
                <a:prstClr val="white"/>
              </a:solidFill>
              <a:latin typeface="+mn-lt"/>
              <a:ea typeface="+mn-ea"/>
              <a:cs typeface="+mn-cs"/>
            </a:rPr>
            <a:t>Reduce finished lot prices by 10%</a:t>
          </a:r>
        </a:p>
      </dgm:t>
    </dgm:pt>
    <dgm:pt modelId="{F163B86A-2933-4BD2-9E6A-EF2A95AC2F04}" type="parTrans" cxnId="{D5DEF082-10A0-49B6-BD5D-E0D58AE3AA67}">
      <dgm:prSet/>
      <dgm:spPr/>
      <dgm:t>
        <a:bodyPr/>
        <a:lstStyle/>
        <a:p>
          <a:endParaRPr lang="en-US"/>
        </a:p>
      </dgm:t>
    </dgm:pt>
    <dgm:pt modelId="{0CF8AB95-0425-41C1-8364-A43C6D6ACEA7}" type="sibTrans" cxnId="{D5DEF082-10A0-49B6-BD5D-E0D58AE3AA67}">
      <dgm:prSet/>
      <dgm:spPr/>
      <dgm:t>
        <a:bodyPr/>
        <a:lstStyle/>
        <a:p>
          <a:endParaRPr lang="en-US"/>
        </a:p>
      </dgm:t>
    </dgm:pt>
    <dgm:pt modelId="{926B96DA-C029-4929-B229-A7A8CBABE8DB}">
      <dgm:prSet custT="1"/>
      <dgm:spPr/>
      <dgm:t>
        <a:bodyPr/>
        <a:lstStyle/>
        <a:p>
          <a:r>
            <a:rPr lang="en-US" sz="2000" dirty="0">
              <a:latin typeface="+mn-lt"/>
            </a:rPr>
            <a:t>IRR  11.02%</a:t>
          </a:r>
        </a:p>
      </dgm:t>
    </dgm:pt>
    <dgm:pt modelId="{C940245B-DF76-4D47-BAC8-ECA225DDE09B}" type="parTrans" cxnId="{C9847F5E-C625-4490-BB28-DD4824052C40}">
      <dgm:prSet/>
      <dgm:spPr/>
      <dgm:t>
        <a:bodyPr/>
        <a:lstStyle/>
        <a:p>
          <a:endParaRPr lang="en-US"/>
        </a:p>
      </dgm:t>
    </dgm:pt>
    <dgm:pt modelId="{5ADA2885-C5A7-4763-8491-A2A78A48F0A9}" type="sibTrans" cxnId="{C9847F5E-C625-4490-BB28-DD4824052C40}">
      <dgm:prSet/>
      <dgm:spPr/>
      <dgm:t>
        <a:bodyPr/>
        <a:lstStyle/>
        <a:p>
          <a:endParaRPr lang="en-US"/>
        </a:p>
      </dgm:t>
    </dgm:pt>
    <dgm:pt modelId="{7B83495A-C0E8-455B-9F6D-C01C9AA38507}">
      <dgm:prSet custT="1"/>
      <dgm:spPr/>
      <dgm:t>
        <a:bodyPr/>
        <a:lstStyle/>
        <a:p>
          <a:pPr marL="0" lvl="0" indent="0" algn="ctr" defTabSz="1422400">
            <a:lnSpc>
              <a:spcPct val="90000"/>
            </a:lnSpc>
            <a:spcBef>
              <a:spcPct val="0"/>
            </a:spcBef>
            <a:spcAft>
              <a:spcPct val="35000"/>
            </a:spcAft>
            <a:buNone/>
          </a:pPr>
          <a:r>
            <a:rPr lang="en-US" sz="3200" b="1" kern="1200" dirty="0">
              <a:solidFill>
                <a:prstClr val="black">
                  <a:hueOff val="0"/>
                  <a:satOff val="0"/>
                  <a:lumOff val="0"/>
                  <a:alphaOff val="0"/>
                </a:prstClr>
              </a:solidFill>
              <a:latin typeface="+mn-lt"/>
              <a:ea typeface="+mn-ea"/>
              <a:cs typeface="+mn-cs"/>
            </a:rPr>
            <a:t>Failed</a:t>
          </a:r>
        </a:p>
      </dgm:t>
    </dgm:pt>
    <dgm:pt modelId="{97E33E9E-8F7E-4F83-A01F-0EFE2364F94C}" type="parTrans" cxnId="{C39B0204-C664-4536-BFA1-FE377AAA2D45}">
      <dgm:prSet/>
      <dgm:spPr/>
      <dgm:t>
        <a:bodyPr/>
        <a:lstStyle/>
        <a:p>
          <a:endParaRPr lang="en-US"/>
        </a:p>
      </dgm:t>
    </dgm:pt>
    <dgm:pt modelId="{6434B49A-7BEE-4B78-A4B3-71E6BDD37879}" type="sibTrans" cxnId="{C39B0204-C664-4536-BFA1-FE377AAA2D45}">
      <dgm:prSet/>
      <dgm:spPr/>
      <dgm:t>
        <a:bodyPr/>
        <a:lstStyle/>
        <a:p>
          <a:endParaRPr lang="en-US"/>
        </a:p>
      </dgm:t>
    </dgm:pt>
    <dgm:pt modelId="{6013F4AD-81C3-424A-A75E-AC27A42BA6E9}">
      <dgm:prSet custT="1"/>
      <dgm:spPr/>
      <dgm:t>
        <a:bodyPr/>
        <a:lstStyle/>
        <a:p>
          <a:pPr marL="0" lvl="0" indent="0" algn="ctr" defTabSz="889000">
            <a:lnSpc>
              <a:spcPct val="90000"/>
            </a:lnSpc>
            <a:spcBef>
              <a:spcPct val="0"/>
            </a:spcBef>
            <a:spcAft>
              <a:spcPct val="35000"/>
            </a:spcAft>
            <a:buNone/>
          </a:pPr>
          <a:r>
            <a:rPr lang="en-US" sz="2400" kern="1200" dirty="0">
              <a:solidFill>
                <a:prstClr val="white"/>
              </a:solidFill>
              <a:latin typeface="+mn-lt"/>
              <a:ea typeface="+mn-ea"/>
              <a:cs typeface="+mn-cs"/>
            </a:rPr>
            <a:t>Add 6 months to entitlement</a:t>
          </a:r>
        </a:p>
      </dgm:t>
    </dgm:pt>
    <dgm:pt modelId="{358942BC-D53E-4FAF-96AA-F81C143F84DE}" type="parTrans" cxnId="{9633FEB7-C41B-4ABB-A6F1-72D87E8BB093}">
      <dgm:prSet/>
      <dgm:spPr/>
      <dgm:t>
        <a:bodyPr/>
        <a:lstStyle/>
        <a:p>
          <a:endParaRPr lang="en-US"/>
        </a:p>
      </dgm:t>
    </dgm:pt>
    <dgm:pt modelId="{29F2A667-0092-4534-A8DE-E0F344F7AB49}" type="sibTrans" cxnId="{9633FEB7-C41B-4ABB-A6F1-72D87E8BB093}">
      <dgm:prSet/>
      <dgm:spPr/>
      <dgm:t>
        <a:bodyPr/>
        <a:lstStyle/>
        <a:p>
          <a:endParaRPr lang="en-US"/>
        </a:p>
      </dgm:t>
    </dgm:pt>
    <dgm:pt modelId="{8B6DE1D5-F09D-47A7-9443-2BD9146BC3AE}">
      <dgm:prSet custT="1"/>
      <dgm:spPr/>
      <dgm:t>
        <a:bodyPr/>
        <a:lstStyle/>
        <a:p>
          <a:r>
            <a:rPr lang="en-US" sz="2000" dirty="0">
              <a:latin typeface="+mn-lt"/>
            </a:rPr>
            <a:t>IRR 11.45%</a:t>
          </a:r>
        </a:p>
      </dgm:t>
    </dgm:pt>
    <dgm:pt modelId="{7F39E6DC-0551-4001-AF9D-91AD42ED9365}" type="parTrans" cxnId="{C220A570-E73C-4F05-AFC7-CBCE731A30BE}">
      <dgm:prSet/>
      <dgm:spPr/>
      <dgm:t>
        <a:bodyPr/>
        <a:lstStyle/>
        <a:p>
          <a:endParaRPr lang="en-US"/>
        </a:p>
      </dgm:t>
    </dgm:pt>
    <dgm:pt modelId="{3CC86C73-9CC7-4CB2-911B-E4965D673DEB}" type="sibTrans" cxnId="{C220A570-E73C-4F05-AFC7-CBCE731A30BE}">
      <dgm:prSet/>
      <dgm:spPr/>
      <dgm:t>
        <a:bodyPr/>
        <a:lstStyle/>
        <a:p>
          <a:endParaRPr lang="en-US"/>
        </a:p>
      </dgm:t>
    </dgm:pt>
    <dgm:pt modelId="{FE4861E3-267A-440B-8DC9-D24DCCC1E25F}">
      <dgm:prSet custT="1"/>
      <dgm:spPr/>
      <dgm:t>
        <a:bodyPr/>
        <a:lstStyle/>
        <a:p>
          <a:pPr marL="0" lvl="0" indent="0" algn="ctr" defTabSz="1422400">
            <a:lnSpc>
              <a:spcPct val="90000"/>
            </a:lnSpc>
            <a:spcBef>
              <a:spcPct val="0"/>
            </a:spcBef>
            <a:spcAft>
              <a:spcPct val="35000"/>
            </a:spcAft>
            <a:buNone/>
          </a:pPr>
          <a:r>
            <a:rPr lang="en-US" sz="3200" b="1" kern="1200" dirty="0">
              <a:solidFill>
                <a:prstClr val="black">
                  <a:hueOff val="0"/>
                  <a:satOff val="0"/>
                  <a:lumOff val="0"/>
                  <a:alphaOff val="0"/>
                </a:prstClr>
              </a:solidFill>
              <a:latin typeface="+mn-lt"/>
              <a:ea typeface="+mn-ea"/>
              <a:cs typeface="+mn-cs"/>
            </a:rPr>
            <a:t>Failed</a:t>
          </a:r>
        </a:p>
      </dgm:t>
    </dgm:pt>
    <dgm:pt modelId="{F4EA76C7-B998-4BAB-8AFC-921EB69AD10F}" type="parTrans" cxnId="{5F103DA0-BBF3-4FB3-88C2-EBEDBEF32487}">
      <dgm:prSet/>
      <dgm:spPr/>
      <dgm:t>
        <a:bodyPr/>
        <a:lstStyle/>
        <a:p>
          <a:endParaRPr lang="en-US"/>
        </a:p>
      </dgm:t>
    </dgm:pt>
    <dgm:pt modelId="{9BC5F132-5DD1-434B-9EB2-F3DEA3D05DA4}" type="sibTrans" cxnId="{5F103DA0-BBF3-4FB3-88C2-EBEDBEF32487}">
      <dgm:prSet/>
      <dgm:spPr/>
      <dgm:t>
        <a:bodyPr/>
        <a:lstStyle/>
        <a:p>
          <a:endParaRPr lang="en-US"/>
        </a:p>
      </dgm:t>
    </dgm:pt>
    <dgm:pt modelId="{0A7EE866-7CF8-4423-B3DA-1D83CA7F2D78}" type="pres">
      <dgm:prSet presAssocID="{2B44B472-EC7E-409C-8A6A-CCB816D8518A}" presName="Name0" presStyleCnt="0">
        <dgm:presLayoutVars>
          <dgm:chPref val="3"/>
          <dgm:dir/>
          <dgm:animLvl val="lvl"/>
          <dgm:resizeHandles/>
        </dgm:presLayoutVars>
      </dgm:prSet>
      <dgm:spPr/>
    </dgm:pt>
    <dgm:pt modelId="{635F501D-3B05-4A0F-9645-D2C06BA644CB}" type="pres">
      <dgm:prSet presAssocID="{F820D39C-8BF1-4B91-AA45-9B6549C19F29}" presName="horFlow" presStyleCnt="0"/>
      <dgm:spPr/>
    </dgm:pt>
    <dgm:pt modelId="{D4AA8746-4EB2-4BB7-94B6-35416E44D134}" type="pres">
      <dgm:prSet presAssocID="{F820D39C-8BF1-4B91-AA45-9B6549C19F29}" presName="bigChev" presStyleLbl="node1" presStyleIdx="0" presStyleCnt="5" custScaleX="181480" custScaleY="100804"/>
      <dgm:spPr/>
    </dgm:pt>
    <dgm:pt modelId="{FE048C30-92FA-4A20-85B3-3332B4AA0BBA}" type="pres">
      <dgm:prSet presAssocID="{E06F8B2B-4D09-4D98-8AB5-B6F2C554C204}" presName="parTrans" presStyleCnt="0"/>
      <dgm:spPr/>
    </dgm:pt>
    <dgm:pt modelId="{CF15C9FC-1E1B-4448-BC7C-C77294D17CA6}" type="pres">
      <dgm:prSet presAssocID="{026AD46B-6588-4AE2-9DCB-DAA6D8F79C1E}" presName="node" presStyleLbl="alignAccFollowNode1" presStyleIdx="0" presStyleCnt="10" custLinFactNeighborX="47659">
        <dgm:presLayoutVars>
          <dgm:bulletEnabled val="1"/>
        </dgm:presLayoutVars>
      </dgm:prSet>
      <dgm:spPr/>
    </dgm:pt>
    <dgm:pt modelId="{A2B7339E-EECD-47DA-B121-F63764C6C616}" type="pres">
      <dgm:prSet presAssocID="{78EBF0A2-23FA-42E2-AC37-ECD980B9C251}" presName="sibTrans" presStyleCnt="0"/>
      <dgm:spPr/>
    </dgm:pt>
    <dgm:pt modelId="{89616839-CC4D-4680-A2D5-72CBE64C8A06}" type="pres">
      <dgm:prSet presAssocID="{B01B55FC-E439-4329-B9D2-6BC9BA3158A3}" presName="node" presStyleLbl="alignAccFollowNode1" presStyleIdx="1" presStyleCnt="10" custScaleX="116155">
        <dgm:presLayoutVars>
          <dgm:bulletEnabled val="1"/>
        </dgm:presLayoutVars>
      </dgm:prSet>
      <dgm:spPr/>
    </dgm:pt>
    <dgm:pt modelId="{52AA1C64-61F8-4FAA-83F5-D0FD0DAFE734}" type="pres">
      <dgm:prSet presAssocID="{F820D39C-8BF1-4B91-AA45-9B6549C19F29}" presName="vSp" presStyleCnt="0"/>
      <dgm:spPr/>
    </dgm:pt>
    <dgm:pt modelId="{A5F4E64F-12DD-4567-B013-24A306D339FB}" type="pres">
      <dgm:prSet presAssocID="{84D30E79-1742-4A8D-8224-706166C79E0C}" presName="horFlow" presStyleCnt="0"/>
      <dgm:spPr/>
    </dgm:pt>
    <dgm:pt modelId="{F67108C8-B839-4197-9762-0AB6582F39C1}" type="pres">
      <dgm:prSet presAssocID="{84D30E79-1742-4A8D-8224-706166C79E0C}" presName="bigChev" presStyleLbl="node1" presStyleIdx="1" presStyleCnt="5" custScaleX="183896" custLinFactNeighborX="4729"/>
      <dgm:spPr/>
    </dgm:pt>
    <dgm:pt modelId="{3268ABC2-2E2A-4841-95BA-5AE4ED4808DF}" type="pres">
      <dgm:prSet presAssocID="{04886193-834A-4791-B6CC-293BB09A7413}" presName="parTrans" presStyleCnt="0"/>
      <dgm:spPr/>
    </dgm:pt>
    <dgm:pt modelId="{45FC9135-3F81-4B38-BE28-DED3EA86974C}" type="pres">
      <dgm:prSet presAssocID="{E6F835D6-8CED-464C-B791-859A5EAE42A8}" presName="node" presStyleLbl="alignAccFollowNode1" presStyleIdx="2" presStyleCnt="10" custLinFactNeighborX="29125">
        <dgm:presLayoutVars>
          <dgm:bulletEnabled val="1"/>
        </dgm:presLayoutVars>
      </dgm:prSet>
      <dgm:spPr/>
    </dgm:pt>
    <dgm:pt modelId="{9E365203-35CA-4E11-A6C3-0BE063A8E93E}" type="pres">
      <dgm:prSet presAssocID="{DC0D3C75-4A47-4D5F-929B-F190F3BF6CBC}" presName="sibTrans" presStyleCnt="0"/>
      <dgm:spPr/>
    </dgm:pt>
    <dgm:pt modelId="{80A5BE8E-9DFD-46C0-A040-796413A1E142}" type="pres">
      <dgm:prSet presAssocID="{DD7F500A-B246-45CF-94DF-19C859B06CD9}" presName="node" presStyleLbl="alignAccFollowNode1" presStyleIdx="3" presStyleCnt="10" custScaleX="118187">
        <dgm:presLayoutVars>
          <dgm:bulletEnabled val="1"/>
        </dgm:presLayoutVars>
      </dgm:prSet>
      <dgm:spPr/>
    </dgm:pt>
    <dgm:pt modelId="{172DF69F-26A4-4AF5-A96F-91F5E8A86159}" type="pres">
      <dgm:prSet presAssocID="{84D30E79-1742-4A8D-8224-706166C79E0C}" presName="vSp" presStyleCnt="0"/>
      <dgm:spPr/>
    </dgm:pt>
    <dgm:pt modelId="{E60F47AC-26BF-4CB8-865C-AB083B14D7B4}" type="pres">
      <dgm:prSet presAssocID="{DD195299-C618-49B5-AB95-625DAEB77D48}" presName="horFlow" presStyleCnt="0"/>
      <dgm:spPr/>
    </dgm:pt>
    <dgm:pt modelId="{A6FC9B1F-807F-4183-8D92-886066774534}" type="pres">
      <dgm:prSet presAssocID="{DD195299-C618-49B5-AB95-625DAEB77D48}" presName="bigChev" presStyleLbl="node1" presStyleIdx="2" presStyleCnt="5" custScaleX="181363" custLinFactNeighborX="7100"/>
      <dgm:spPr/>
    </dgm:pt>
    <dgm:pt modelId="{322B9B78-06A9-42A0-85C4-A62E12C5A137}" type="pres">
      <dgm:prSet presAssocID="{09479BE8-D7DB-4F89-B9E8-803B3F9DFD38}" presName="parTrans" presStyleCnt="0"/>
      <dgm:spPr/>
    </dgm:pt>
    <dgm:pt modelId="{ACF14B56-F5D0-41F2-B721-82DD6B995D67}" type="pres">
      <dgm:prSet presAssocID="{243C34EF-5D1C-4B84-9682-9B8CAFEEF430}" presName="node" presStyleLbl="alignAccFollowNode1" presStyleIdx="4" presStyleCnt="10" custLinFactNeighborX="7943">
        <dgm:presLayoutVars>
          <dgm:bulletEnabled val="1"/>
        </dgm:presLayoutVars>
      </dgm:prSet>
      <dgm:spPr/>
    </dgm:pt>
    <dgm:pt modelId="{65FC2CC3-F8CA-4528-83EC-509FD3412444}" type="pres">
      <dgm:prSet presAssocID="{D150986B-20D7-4D83-9133-C3C819B4C9FA}" presName="sibTrans" presStyleCnt="0"/>
      <dgm:spPr/>
    </dgm:pt>
    <dgm:pt modelId="{6368B735-9291-43C1-AC8D-AD6BBE8AA0F2}" type="pres">
      <dgm:prSet presAssocID="{BE7CFC6B-49D6-468C-BED1-19EDB68EA1C8}" presName="node" presStyleLbl="alignAccFollowNode1" presStyleIdx="5" presStyleCnt="10" custScaleX="123451">
        <dgm:presLayoutVars>
          <dgm:bulletEnabled val="1"/>
        </dgm:presLayoutVars>
      </dgm:prSet>
      <dgm:spPr/>
    </dgm:pt>
    <dgm:pt modelId="{B7124E7E-55C4-4EE6-A546-17EB9993C484}" type="pres">
      <dgm:prSet presAssocID="{DD195299-C618-49B5-AB95-625DAEB77D48}" presName="vSp" presStyleCnt="0"/>
      <dgm:spPr/>
    </dgm:pt>
    <dgm:pt modelId="{ADF99D57-5798-4D38-A563-86F5E3413AF5}" type="pres">
      <dgm:prSet presAssocID="{47D0975E-FDD1-4DF9-9AA0-8AD3E4DCC4B4}" presName="horFlow" presStyleCnt="0"/>
      <dgm:spPr/>
    </dgm:pt>
    <dgm:pt modelId="{B827FCC1-D460-45CB-942E-D732CED94F25}" type="pres">
      <dgm:prSet presAssocID="{47D0975E-FDD1-4DF9-9AA0-8AD3E4DCC4B4}" presName="bigChev" presStyleLbl="node1" presStyleIdx="3" presStyleCnt="5" custScaleX="183616" custLinFactNeighborX="7100"/>
      <dgm:spPr/>
    </dgm:pt>
    <dgm:pt modelId="{BA0B2441-1859-4EA4-9627-12B6AACBFA8A}" type="pres">
      <dgm:prSet presAssocID="{C940245B-DF76-4D47-BAC8-ECA225DDE09B}" presName="parTrans" presStyleCnt="0"/>
      <dgm:spPr/>
    </dgm:pt>
    <dgm:pt modelId="{F9FDBC32-D801-412E-9A43-9EFEBF03D928}" type="pres">
      <dgm:prSet presAssocID="{926B96DA-C029-4929-B229-A7A8CBABE8DB}" presName="node" presStyleLbl="alignAccFollowNode1" presStyleIdx="6" presStyleCnt="10">
        <dgm:presLayoutVars>
          <dgm:bulletEnabled val="1"/>
        </dgm:presLayoutVars>
      </dgm:prSet>
      <dgm:spPr/>
    </dgm:pt>
    <dgm:pt modelId="{03EB04C9-9AA5-4AAB-A9B8-4DE6736D9D00}" type="pres">
      <dgm:prSet presAssocID="{5ADA2885-C5A7-4763-8491-A2A78A48F0A9}" presName="sibTrans" presStyleCnt="0"/>
      <dgm:spPr/>
    </dgm:pt>
    <dgm:pt modelId="{BA5FF657-C0E4-4D2F-9C54-2DADAAD70FB0}" type="pres">
      <dgm:prSet presAssocID="{7B83495A-C0E8-455B-9F6D-C01C9AA38507}" presName="node" presStyleLbl="alignAccFollowNode1" presStyleIdx="7" presStyleCnt="10" custScaleX="118016">
        <dgm:presLayoutVars>
          <dgm:bulletEnabled val="1"/>
        </dgm:presLayoutVars>
      </dgm:prSet>
      <dgm:spPr/>
    </dgm:pt>
    <dgm:pt modelId="{07691AA3-3446-4182-B835-1B119686B062}" type="pres">
      <dgm:prSet presAssocID="{47D0975E-FDD1-4DF9-9AA0-8AD3E4DCC4B4}" presName="vSp" presStyleCnt="0"/>
      <dgm:spPr/>
    </dgm:pt>
    <dgm:pt modelId="{C02E6FA1-46B2-4D32-B4B9-0E1B8C2F2019}" type="pres">
      <dgm:prSet presAssocID="{6013F4AD-81C3-424A-A75E-AC27A42BA6E9}" presName="horFlow" presStyleCnt="0"/>
      <dgm:spPr/>
    </dgm:pt>
    <dgm:pt modelId="{95A61011-962D-4731-AAF4-B6A810A828A6}" type="pres">
      <dgm:prSet presAssocID="{6013F4AD-81C3-424A-A75E-AC27A42BA6E9}" presName="bigChev" presStyleLbl="node1" presStyleIdx="4" presStyleCnt="5" custScaleX="188275" custLinFactNeighborX="7100"/>
      <dgm:spPr/>
    </dgm:pt>
    <dgm:pt modelId="{CB6EAF29-E746-499A-93BA-1DC7FF8A700F}" type="pres">
      <dgm:prSet presAssocID="{7F39E6DC-0551-4001-AF9D-91AD42ED9365}" presName="parTrans" presStyleCnt="0"/>
      <dgm:spPr/>
    </dgm:pt>
    <dgm:pt modelId="{6EFA9FD9-BC49-403F-9F7F-9A5F7D4768AF}" type="pres">
      <dgm:prSet presAssocID="{8B6DE1D5-F09D-47A7-9443-2BD9146BC3AE}" presName="node" presStyleLbl="alignAccFollowNode1" presStyleIdx="8" presStyleCnt="10" custLinFactNeighborX="7943">
        <dgm:presLayoutVars>
          <dgm:bulletEnabled val="1"/>
        </dgm:presLayoutVars>
      </dgm:prSet>
      <dgm:spPr/>
    </dgm:pt>
    <dgm:pt modelId="{8C4FDDCB-0D36-4B8C-8370-F2CDC7530A0E}" type="pres">
      <dgm:prSet presAssocID="{3CC86C73-9CC7-4CB2-911B-E4965D673DEB}" presName="sibTrans" presStyleCnt="0"/>
      <dgm:spPr/>
    </dgm:pt>
    <dgm:pt modelId="{3A84EFC7-AA41-43FF-8930-EC32A60E20A4}" type="pres">
      <dgm:prSet presAssocID="{FE4861E3-267A-440B-8DC9-D24DCCC1E25F}" presName="node" presStyleLbl="alignAccFollowNode1" presStyleIdx="9" presStyleCnt="10" custScaleX="112979">
        <dgm:presLayoutVars>
          <dgm:bulletEnabled val="1"/>
        </dgm:presLayoutVars>
      </dgm:prSet>
      <dgm:spPr/>
    </dgm:pt>
  </dgm:ptLst>
  <dgm:cxnLst>
    <dgm:cxn modelId="{C39B0204-C664-4536-BFA1-FE377AAA2D45}" srcId="{47D0975E-FDD1-4DF9-9AA0-8AD3E4DCC4B4}" destId="{7B83495A-C0E8-455B-9F6D-C01C9AA38507}" srcOrd="1" destOrd="0" parTransId="{97E33E9E-8F7E-4F83-A01F-0EFE2364F94C}" sibTransId="{6434B49A-7BEE-4B78-A4B3-71E6BDD37879}"/>
    <dgm:cxn modelId="{B897300B-40FF-41C4-832A-A20CF3F92CF6}" type="presOf" srcId="{7B83495A-C0E8-455B-9F6D-C01C9AA38507}" destId="{BA5FF657-C0E4-4D2F-9C54-2DADAAD70FB0}" srcOrd="0" destOrd="0" presId="urn:microsoft.com/office/officeart/2005/8/layout/lProcess3"/>
    <dgm:cxn modelId="{1B3FA40B-DEE6-4351-BCF7-BCCA2837AC6D}" type="presOf" srcId="{2B44B472-EC7E-409C-8A6A-CCB816D8518A}" destId="{0A7EE866-7CF8-4423-B3DA-1D83CA7F2D78}" srcOrd="0" destOrd="0" presId="urn:microsoft.com/office/officeart/2005/8/layout/lProcess3"/>
    <dgm:cxn modelId="{6E194B1A-F891-4D74-8E45-092422960652}" srcId="{2B44B472-EC7E-409C-8A6A-CCB816D8518A}" destId="{F820D39C-8BF1-4B91-AA45-9B6549C19F29}" srcOrd="0" destOrd="0" parTransId="{C8497FDC-0BEC-4D16-A561-4E5BD6AECD84}" sibTransId="{4E7B0255-ECAB-4038-AA16-15024F1D1F1F}"/>
    <dgm:cxn modelId="{4E417440-74A9-4112-942F-D7DC93E97A74}" srcId="{2B44B472-EC7E-409C-8A6A-CCB816D8518A}" destId="{84D30E79-1742-4A8D-8224-706166C79E0C}" srcOrd="1" destOrd="0" parTransId="{2E5A5CC4-2182-43B9-8426-A542F57667B4}" sibTransId="{061EFB53-ECEE-4DA3-BF96-0067BD68A309}"/>
    <dgm:cxn modelId="{C9847F5E-C625-4490-BB28-DD4824052C40}" srcId="{47D0975E-FDD1-4DF9-9AA0-8AD3E4DCC4B4}" destId="{926B96DA-C029-4929-B229-A7A8CBABE8DB}" srcOrd="0" destOrd="0" parTransId="{C940245B-DF76-4D47-BAC8-ECA225DDE09B}" sibTransId="{5ADA2885-C5A7-4763-8491-A2A78A48F0A9}"/>
    <dgm:cxn modelId="{26B0294B-FACA-44F9-A520-317726D5B3F7}" type="presOf" srcId="{47D0975E-FDD1-4DF9-9AA0-8AD3E4DCC4B4}" destId="{B827FCC1-D460-45CB-942E-D732CED94F25}" srcOrd="0" destOrd="0" presId="urn:microsoft.com/office/officeart/2005/8/layout/lProcess3"/>
    <dgm:cxn modelId="{C220A570-E73C-4F05-AFC7-CBCE731A30BE}" srcId="{6013F4AD-81C3-424A-A75E-AC27A42BA6E9}" destId="{8B6DE1D5-F09D-47A7-9443-2BD9146BC3AE}" srcOrd="0" destOrd="0" parTransId="{7F39E6DC-0551-4001-AF9D-91AD42ED9365}" sibTransId="{3CC86C73-9CC7-4CB2-911B-E4965D673DEB}"/>
    <dgm:cxn modelId="{51293573-42EF-4F5A-93EC-F0050C98E3EE}" type="presOf" srcId="{E6F835D6-8CED-464C-B791-859A5EAE42A8}" destId="{45FC9135-3F81-4B38-BE28-DED3EA86974C}" srcOrd="0" destOrd="0" presId="urn:microsoft.com/office/officeart/2005/8/layout/lProcess3"/>
    <dgm:cxn modelId="{95E70854-28E9-48AA-8A1C-101197FD7025}" type="presOf" srcId="{DD7F500A-B246-45CF-94DF-19C859B06CD9}" destId="{80A5BE8E-9DFD-46C0-A040-796413A1E142}" srcOrd="0" destOrd="0" presId="urn:microsoft.com/office/officeart/2005/8/layout/lProcess3"/>
    <dgm:cxn modelId="{109CCD74-41A3-4897-8412-621DF06EE16A}" type="presOf" srcId="{026AD46B-6588-4AE2-9DCB-DAA6D8F79C1E}" destId="{CF15C9FC-1E1B-4448-BC7C-C77294D17CA6}" srcOrd="0" destOrd="0" presId="urn:microsoft.com/office/officeart/2005/8/layout/lProcess3"/>
    <dgm:cxn modelId="{58271056-1401-4FD0-80FA-64B78A16430E}" type="presOf" srcId="{926B96DA-C029-4929-B229-A7A8CBABE8DB}" destId="{F9FDBC32-D801-412E-9A43-9EFEBF03D928}" srcOrd="0" destOrd="0" presId="urn:microsoft.com/office/officeart/2005/8/layout/lProcess3"/>
    <dgm:cxn modelId="{0E6BA476-9DC1-4958-BBB1-4D08143B7805}" srcId="{84D30E79-1742-4A8D-8224-706166C79E0C}" destId="{E6F835D6-8CED-464C-B791-859A5EAE42A8}" srcOrd="0" destOrd="0" parTransId="{04886193-834A-4791-B6CC-293BB09A7413}" sibTransId="{DC0D3C75-4A47-4D5F-929B-F190F3BF6CBC}"/>
    <dgm:cxn modelId="{725BA97F-D2EC-4201-BA01-73C49D536A5C}" type="presOf" srcId="{84D30E79-1742-4A8D-8224-706166C79E0C}" destId="{F67108C8-B839-4197-9762-0AB6582F39C1}" srcOrd="0" destOrd="0" presId="urn:microsoft.com/office/officeart/2005/8/layout/lProcess3"/>
    <dgm:cxn modelId="{D5DEF082-10A0-49B6-BD5D-E0D58AE3AA67}" srcId="{2B44B472-EC7E-409C-8A6A-CCB816D8518A}" destId="{47D0975E-FDD1-4DF9-9AA0-8AD3E4DCC4B4}" srcOrd="3" destOrd="0" parTransId="{F163B86A-2933-4BD2-9E6A-EF2A95AC2F04}" sibTransId="{0CF8AB95-0425-41C1-8364-A43C6D6ACEA7}"/>
    <dgm:cxn modelId="{3442258B-374E-4E7B-9DFC-3B46E72CE9A0}" type="presOf" srcId="{243C34EF-5D1C-4B84-9682-9B8CAFEEF430}" destId="{ACF14B56-F5D0-41F2-B721-82DD6B995D67}" srcOrd="0" destOrd="0" presId="urn:microsoft.com/office/officeart/2005/8/layout/lProcess3"/>
    <dgm:cxn modelId="{177C5392-84FA-4640-B3CD-98A029D5367D}" type="presOf" srcId="{8B6DE1D5-F09D-47A7-9443-2BD9146BC3AE}" destId="{6EFA9FD9-BC49-403F-9F7F-9A5F7D4768AF}" srcOrd="0" destOrd="0" presId="urn:microsoft.com/office/officeart/2005/8/layout/lProcess3"/>
    <dgm:cxn modelId="{D9E9FB96-E48A-4F82-BF3B-81EB52E7354B}" srcId="{DD195299-C618-49B5-AB95-625DAEB77D48}" destId="{243C34EF-5D1C-4B84-9682-9B8CAFEEF430}" srcOrd="0" destOrd="0" parTransId="{09479BE8-D7DB-4F89-B9E8-803B3F9DFD38}" sibTransId="{D150986B-20D7-4D83-9133-C3C819B4C9FA}"/>
    <dgm:cxn modelId="{DFECAA97-6139-40D4-9701-E566291E789E}" type="presOf" srcId="{B01B55FC-E439-4329-B9D2-6BC9BA3158A3}" destId="{89616839-CC4D-4680-A2D5-72CBE64C8A06}" srcOrd="0" destOrd="0" presId="urn:microsoft.com/office/officeart/2005/8/layout/lProcess3"/>
    <dgm:cxn modelId="{5F103DA0-BBF3-4FB3-88C2-EBEDBEF32487}" srcId="{6013F4AD-81C3-424A-A75E-AC27A42BA6E9}" destId="{FE4861E3-267A-440B-8DC9-D24DCCC1E25F}" srcOrd="1" destOrd="0" parTransId="{F4EA76C7-B998-4BAB-8AFC-921EB69AD10F}" sibTransId="{9BC5F132-5DD1-434B-9EB2-F3DEA3D05DA4}"/>
    <dgm:cxn modelId="{4DF621B2-EE8A-47B8-B58A-32DC4CDDD92F}" srcId="{F820D39C-8BF1-4B91-AA45-9B6549C19F29}" destId="{B01B55FC-E439-4329-B9D2-6BC9BA3158A3}" srcOrd="1" destOrd="0" parTransId="{FB127EFA-D384-401C-BCE1-7061F7B0409C}" sibTransId="{B6E64161-7172-4755-A39C-B574599A8765}"/>
    <dgm:cxn modelId="{4ED7F7B3-9345-45A3-917E-F7695A1DA69C}" type="presOf" srcId="{DD195299-C618-49B5-AB95-625DAEB77D48}" destId="{A6FC9B1F-807F-4183-8D92-886066774534}" srcOrd="0" destOrd="0" presId="urn:microsoft.com/office/officeart/2005/8/layout/lProcess3"/>
    <dgm:cxn modelId="{0C763BB5-72DA-467F-A772-DD6CD04133CA}" type="presOf" srcId="{F820D39C-8BF1-4B91-AA45-9B6549C19F29}" destId="{D4AA8746-4EB2-4BB7-94B6-35416E44D134}" srcOrd="0" destOrd="0" presId="urn:microsoft.com/office/officeart/2005/8/layout/lProcess3"/>
    <dgm:cxn modelId="{9633FEB7-C41B-4ABB-A6F1-72D87E8BB093}" srcId="{2B44B472-EC7E-409C-8A6A-CCB816D8518A}" destId="{6013F4AD-81C3-424A-A75E-AC27A42BA6E9}" srcOrd="4" destOrd="0" parTransId="{358942BC-D53E-4FAF-96AA-F81C143F84DE}" sibTransId="{29F2A667-0092-4534-A8DE-E0F344F7AB49}"/>
    <dgm:cxn modelId="{8927AEBC-E59E-4F3B-8934-034E479B644B}" srcId="{F820D39C-8BF1-4B91-AA45-9B6549C19F29}" destId="{026AD46B-6588-4AE2-9DCB-DAA6D8F79C1E}" srcOrd="0" destOrd="0" parTransId="{E06F8B2B-4D09-4D98-8AB5-B6F2C554C204}" sibTransId="{78EBF0A2-23FA-42E2-AC37-ECD980B9C251}"/>
    <dgm:cxn modelId="{6C7C3DC3-5390-4907-AF36-64203849C148}" srcId="{2B44B472-EC7E-409C-8A6A-CCB816D8518A}" destId="{DD195299-C618-49B5-AB95-625DAEB77D48}" srcOrd="2" destOrd="0" parTransId="{954F65C0-65F3-4F0B-AE69-639178ED0884}" sibTransId="{8885A6E0-AA8B-4824-B77E-D432DECAA523}"/>
    <dgm:cxn modelId="{7BA95CC6-CDDD-4B82-AB2A-8057C0BA3D84}" type="presOf" srcId="{BE7CFC6B-49D6-468C-BED1-19EDB68EA1C8}" destId="{6368B735-9291-43C1-AC8D-AD6BBE8AA0F2}" srcOrd="0" destOrd="0" presId="urn:microsoft.com/office/officeart/2005/8/layout/lProcess3"/>
    <dgm:cxn modelId="{C5D3ACD1-7CF6-4D67-88E2-7DC9B23BC9BD}" srcId="{DD195299-C618-49B5-AB95-625DAEB77D48}" destId="{BE7CFC6B-49D6-468C-BED1-19EDB68EA1C8}" srcOrd="1" destOrd="0" parTransId="{945BF25F-2DBD-43C3-90C8-0F8E0E89BF79}" sibTransId="{17BF017F-16BC-4C87-8AD7-1826342360E9}"/>
    <dgm:cxn modelId="{FFA4C9D8-88AE-4415-837E-5FF0923AEB54}" type="presOf" srcId="{FE4861E3-267A-440B-8DC9-D24DCCC1E25F}" destId="{3A84EFC7-AA41-43FF-8930-EC32A60E20A4}" srcOrd="0" destOrd="0" presId="urn:microsoft.com/office/officeart/2005/8/layout/lProcess3"/>
    <dgm:cxn modelId="{554B32E5-1069-48B5-A71C-97505D6ED861}" type="presOf" srcId="{6013F4AD-81C3-424A-A75E-AC27A42BA6E9}" destId="{95A61011-962D-4731-AAF4-B6A810A828A6}" srcOrd="0" destOrd="0" presId="urn:microsoft.com/office/officeart/2005/8/layout/lProcess3"/>
    <dgm:cxn modelId="{7109D5EB-1CFF-4992-AF7D-A0CB1AE83AAF}" srcId="{84D30E79-1742-4A8D-8224-706166C79E0C}" destId="{DD7F500A-B246-45CF-94DF-19C859B06CD9}" srcOrd="1" destOrd="0" parTransId="{13DA8E6F-5CF3-41D3-9670-42DC52B303BF}" sibTransId="{B91DB857-8DAA-4A66-9EE2-B4B728109D4B}"/>
    <dgm:cxn modelId="{7B78336B-0293-4D3F-9DE4-4B36C894E42E}" type="presParOf" srcId="{0A7EE866-7CF8-4423-B3DA-1D83CA7F2D78}" destId="{635F501D-3B05-4A0F-9645-D2C06BA644CB}" srcOrd="0" destOrd="0" presId="urn:microsoft.com/office/officeart/2005/8/layout/lProcess3"/>
    <dgm:cxn modelId="{472088F5-08D7-44DB-9E47-C0C038EECDB6}" type="presParOf" srcId="{635F501D-3B05-4A0F-9645-D2C06BA644CB}" destId="{D4AA8746-4EB2-4BB7-94B6-35416E44D134}" srcOrd="0" destOrd="0" presId="urn:microsoft.com/office/officeart/2005/8/layout/lProcess3"/>
    <dgm:cxn modelId="{CB5CCFA9-7F07-44AE-8621-191BA4B6CD9C}" type="presParOf" srcId="{635F501D-3B05-4A0F-9645-D2C06BA644CB}" destId="{FE048C30-92FA-4A20-85B3-3332B4AA0BBA}" srcOrd="1" destOrd="0" presId="urn:microsoft.com/office/officeart/2005/8/layout/lProcess3"/>
    <dgm:cxn modelId="{D180196B-8BCD-426D-84E1-29D8A15E7D0A}" type="presParOf" srcId="{635F501D-3B05-4A0F-9645-D2C06BA644CB}" destId="{CF15C9FC-1E1B-4448-BC7C-C77294D17CA6}" srcOrd="2" destOrd="0" presId="urn:microsoft.com/office/officeart/2005/8/layout/lProcess3"/>
    <dgm:cxn modelId="{C66ABC55-19FD-4965-9C3C-21B3F8B2ECD6}" type="presParOf" srcId="{635F501D-3B05-4A0F-9645-D2C06BA644CB}" destId="{A2B7339E-EECD-47DA-B121-F63764C6C616}" srcOrd="3" destOrd="0" presId="urn:microsoft.com/office/officeart/2005/8/layout/lProcess3"/>
    <dgm:cxn modelId="{69E557D3-D4F5-4406-B1C2-52262B8669F4}" type="presParOf" srcId="{635F501D-3B05-4A0F-9645-D2C06BA644CB}" destId="{89616839-CC4D-4680-A2D5-72CBE64C8A06}" srcOrd="4" destOrd="0" presId="urn:microsoft.com/office/officeart/2005/8/layout/lProcess3"/>
    <dgm:cxn modelId="{CFD44877-9FB4-405F-AD4F-DFEDDE82530F}" type="presParOf" srcId="{0A7EE866-7CF8-4423-B3DA-1D83CA7F2D78}" destId="{52AA1C64-61F8-4FAA-83F5-D0FD0DAFE734}" srcOrd="1" destOrd="0" presId="urn:microsoft.com/office/officeart/2005/8/layout/lProcess3"/>
    <dgm:cxn modelId="{175A2076-24A4-4E7F-967A-1B770A5E6272}" type="presParOf" srcId="{0A7EE866-7CF8-4423-B3DA-1D83CA7F2D78}" destId="{A5F4E64F-12DD-4567-B013-24A306D339FB}" srcOrd="2" destOrd="0" presId="urn:microsoft.com/office/officeart/2005/8/layout/lProcess3"/>
    <dgm:cxn modelId="{FE1685B6-67E4-4F64-A211-47602AB60345}" type="presParOf" srcId="{A5F4E64F-12DD-4567-B013-24A306D339FB}" destId="{F67108C8-B839-4197-9762-0AB6582F39C1}" srcOrd="0" destOrd="0" presId="urn:microsoft.com/office/officeart/2005/8/layout/lProcess3"/>
    <dgm:cxn modelId="{FBE7115B-534D-45FF-AAA6-C01BF92B2CC9}" type="presParOf" srcId="{A5F4E64F-12DD-4567-B013-24A306D339FB}" destId="{3268ABC2-2E2A-4841-95BA-5AE4ED4808DF}" srcOrd="1" destOrd="0" presId="urn:microsoft.com/office/officeart/2005/8/layout/lProcess3"/>
    <dgm:cxn modelId="{36A9871F-1648-42E1-B285-14BF38DC7F70}" type="presParOf" srcId="{A5F4E64F-12DD-4567-B013-24A306D339FB}" destId="{45FC9135-3F81-4B38-BE28-DED3EA86974C}" srcOrd="2" destOrd="0" presId="urn:microsoft.com/office/officeart/2005/8/layout/lProcess3"/>
    <dgm:cxn modelId="{138D3BEE-0F4C-425E-889E-019C615F0F93}" type="presParOf" srcId="{A5F4E64F-12DD-4567-B013-24A306D339FB}" destId="{9E365203-35CA-4E11-A6C3-0BE063A8E93E}" srcOrd="3" destOrd="0" presId="urn:microsoft.com/office/officeart/2005/8/layout/lProcess3"/>
    <dgm:cxn modelId="{96BC238D-CF1A-4695-8CE2-AA72DC8DC2D3}" type="presParOf" srcId="{A5F4E64F-12DD-4567-B013-24A306D339FB}" destId="{80A5BE8E-9DFD-46C0-A040-796413A1E142}" srcOrd="4" destOrd="0" presId="urn:microsoft.com/office/officeart/2005/8/layout/lProcess3"/>
    <dgm:cxn modelId="{91D8EB20-8F65-4DCF-94C5-24E5A16866ED}" type="presParOf" srcId="{0A7EE866-7CF8-4423-B3DA-1D83CA7F2D78}" destId="{172DF69F-26A4-4AF5-A96F-91F5E8A86159}" srcOrd="3" destOrd="0" presId="urn:microsoft.com/office/officeart/2005/8/layout/lProcess3"/>
    <dgm:cxn modelId="{E411156F-C1EC-4F00-B075-D0A13FC7F4EC}" type="presParOf" srcId="{0A7EE866-7CF8-4423-B3DA-1D83CA7F2D78}" destId="{E60F47AC-26BF-4CB8-865C-AB083B14D7B4}" srcOrd="4" destOrd="0" presId="urn:microsoft.com/office/officeart/2005/8/layout/lProcess3"/>
    <dgm:cxn modelId="{2A35DA22-F1CF-425A-A039-4E4FDDD15D1D}" type="presParOf" srcId="{E60F47AC-26BF-4CB8-865C-AB083B14D7B4}" destId="{A6FC9B1F-807F-4183-8D92-886066774534}" srcOrd="0" destOrd="0" presId="urn:microsoft.com/office/officeart/2005/8/layout/lProcess3"/>
    <dgm:cxn modelId="{686C0571-CF76-4BF3-BA55-275798A7F877}" type="presParOf" srcId="{E60F47AC-26BF-4CB8-865C-AB083B14D7B4}" destId="{322B9B78-06A9-42A0-85C4-A62E12C5A137}" srcOrd="1" destOrd="0" presId="urn:microsoft.com/office/officeart/2005/8/layout/lProcess3"/>
    <dgm:cxn modelId="{513E317F-D094-49B3-B13F-9B996ECE7444}" type="presParOf" srcId="{E60F47AC-26BF-4CB8-865C-AB083B14D7B4}" destId="{ACF14B56-F5D0-41F2-B721-82DD6B995D67}" srcOrd="2" destOrd="0" presId="urn:microsoft.com/office/officeart/2005/8/layout/lProcess3"/>
    <dgm:cxn modelId="{614A1BF7-0FCB-40F6-B271-63CEC2790CF4}" type="presParOf" srcId="{E60F47AC-26BF-4CB8-865C-AB083B14D7B4}" destId="{65FC2CC3-F8CA-4528-83EC-509FD3412444}" srcOrd="3" destOrd="0" presId="urn:microsoft.com/office/officeart/2005/8/layout/lProcess3"/>
    <dgm:cxn modelId="{6AB35E2D-37C8-43AD-96C0-9C19223D1C3F}" type="presParOf" srcId="{E60F47AC-26BF-4CB8-865C-AB083B14D7B4}" destId="{6368B735-9291-43C1-AC8D-AD6BBE8AA0F2}" srcOrd="4" destOrd="0" presId="urn:microsoft.com/office/officeart/2005/8/layout/lProcess3"/>
    <dgm:cxn modelId="{7C1F6095-141E-4D0B-AC4A-9997E5B7D73A}" type="presParOf" srcId="{0A7EE866-7CF8-4423-B3DA-1D83CA7F2D78}" destId="{B7124E7E-55C4-4EE6-A546-17EB9993C484}" srcOrd="5" destOrd="0" presId="urn:microsoft.com/office/officeart/2005/8/layout/lProcess3"/>
    <dgm:cxn modelId="{BCB2D4E8-DA79-4CC8-831F-DA199D392D64}" type="presParOf" srcId="{0A7EE866-7CF8-4423-B3DA-1D83CA7F2D78}" destId="{ADF99D57-5798-4D38-A563-86F5E3413AF5}" srcOrd="6" destOrd="0" presId="urn:microsoft.com/office/officeart/2005/8/layout/lProcess3"/>
    <dgm:cxn modelId="{6F1EB133-5F4E-45C5-8B2C-A6C7AF48EB26}" type="presParOf" srcId="{ADF99D57-5798-4D38-A563-86F5E3413AF5}" destId="{B827FCC1-D460-45CB-942E-D732CED94F25}" srcOrd="0" destOrd="0" presId="urn:microsoft.com/office/officeart/2005/8/layout/lProcess3"/>
    <dgm:cxn modelId="{CFE295E3-EB1F-42FE-A287-B31EC0AC02A5}" type="presParOf" srcId="{ADF99D57-5798-4D38-A563-86F5E3413AF5}" destId="{BA0B2441-1859-4EA4-9627-12B6AACBFA8A}" srcOrd="1" destOrd="0" presId="urn:microsoft.com/office/officeart/2005/8/layout/lProcess3"/>
    <dgm:cxn modelId="{D4941687-1540-4EA5-A340-F490A1841BB4}" type="presParOf" srcId="{ADF99D57-5798-4D38-A563-86F5E3413AF5}" destId="{F9FDBC32-D801-412E-9A43-9EFEBF03D928}" srcOrd="2" destOrd="0" presId="urn:microsoft.com/office/officeart/2005/8/layout/lProcess3"/>
    <dgm:cxn modelId="{3DF916F3-6BAB-487F-8BBF-0CED4E5F0190}" type="presParOf" srcId="{ADF99D57-5798-4D38-A563-86F5E3413AF5}" destId="{03EB04C9-9AA5-4AAB-A9B8-4DE6736D9D00}" srcOrd="3" destOrd="0" presId="urn:microsoft.com/office/officeart/2005/8/layout/lProcess3"/>
    <dgm:cxn modelId="{9A23B8B8-792B-4CBF-B220-C58AD9212B95}" type="presParOf" srcId="{ADF99D57-5798-4D38-A563-86F5E3413AF5}" destId="{BA5FF657-C0E4-4D2F-9C54-2DADAAD70FB0}" srcOrd="4" destOrd="0" presId="urn:microsoft.com/office/officeart/2005/8/layout/lProcess3"/>
    <dgm:cxn modelId="{7F0DDA36-5C83-4B2D-B16E-716A213448CC}" type="presParOf" srcId="{0A7EE866-7CF8-4423-B3DA-1D83CA7F2D78}" destId="{07691AA3-3446-4182-B835-1B119686B062}" srcOrd="7" destOrd="0" presId="urn:microsoft.com/office/officeart/2005/8/layout/lProcess3"/>
    <dgm:cxn modelId="{9B37CBDF-6C85-4D97-BAD7-632E1A696971}" type="presParOf" srcId="{0A7EE866-7CF8-4423-B3DA-1D83CA7F2D78}" destId="{C02E6FA1-46B2-4D32-B4B9-0E1B8C2F2019}" srcOrd="8" destOrd="0" presId="urn:microsoft.com/office/officeart/2005/8/layout/lProcess3"/>
    <dgm:cxn modelId="{B828806A-E31F-4739-B8E6-E1AC4F1B16B2}" type="presParOf" srcId="{C02E6FA1-46B2-4D32-B4B9-0E1B8C2F2019}" destId="{95A61011-962D-4731-AAF4-B6A810A828A6}" srcOrd="0" destOrd="0" presId="urn:microsoft.com/office/officeart/2005/8/layout/lProcess3"/>
    <dgm:cxn modelId="{EAF40128-65E9-41AA-9E23-8325C36C81F4}" type="presParOf" srcId="{C02E6FA1-46B2-4D32-B4B9-0E1B8C2F2019}" destId="{CB6EAF29-E746-499A-93BA-1DC7FF8A700F}" srcOrd="1" destOrd="0" presId="urn:microsoft.com/office/officeart/2005/8/layout/lProcess3"/>
    <dgm:cxn modelId="{74D67D26-8705-48DB-B987-493DF532C4C1}" type="presParOf" srcId="{C02E6FA1-46B2-4D32-B4B9-0E1B8C2F2019}" destId="{6EFA9FD9-BC49-403F-9F7F-9A5F7D4768AF}" srcOrd="2" destOrd="0" presId="urn:microsoft.com/office/officeart/2005/8/layout/lProcess3"/>
    <dgm:cxn modelId="{3AD9180B-C222-4D16-BF8C-09549D537896}" type="presParOf" srcId="{C02E6FA1-46B2-4D32-B4B9-0E1B8C2F2019}" destId="{8C4FDDCB-0D36-4B8C-8370-F2CDC7530A0E}" srcOrd="3" destOrd="0" presId="urn:microsoft.com/office/officeart/2005/8/layout/lProcess3"/>
    <dgm:cxn modelId="{AA50A252-7E2E-4F08-9DC3-C4605862FD2E}" type="presParOf" srcId="{C02E6FA1-46B2-4D32-B4B9-0E1B8C2F2019}" destId="{3A84EFC7-AA41-43FF-8930-EC32A60E20A4}" srcOrd="4" destOrd="0" presId="urn:microsoft.com/office/officeart/2005/8/layout/l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66633BA-DB55-4F62-BF81-F61ADB60BC1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7594EAB-447E-4E08-B39B-654328EE01A9}">
      <dgm:prSet phldrT="[Text]" custT="1"/>
      <dgm:spPr/>
      <dgm:t>
        <a:bodyPr/>
        <a:lstStyle/>
        <a:p>
          <a:r>
            <a:rPr lang="en-US" sz="2800" dirty="0">
              <a:latin typeface="+mn-lt"/>
            </a:rPr>
            <a:t>Absorption Period</a:t>
          </a:r>
        </a:p>
      </dgm:t>
    </dgm:pt>
    <dgm:pt modelId="{5545D455-DAAD-438B-862A-8E7E265817FC}" type="parTrans" cxnId="{C760F71A-F8DA-4C7D-B1DA-52E3F6655C88}">
      <dgm:prSet/>
      <dgm:spPr/>
      <dgm:t>
        <a:bodyPr/>
        <a:lstStyle/>
        <a:p>
          <a:endParaRPr lang="en-US"/>
        </a:p>
      </dgm:t>
    </dgm:pt>
    <dgm:pt modelId="{BF0D2425-81B6-438F-BA05-3BD0B4F4B56E}" type="sibTrans" cxnId="{C760F71A-F8DA-4C7D-B1DA-52E3F6655C88}">
      <dgm:prSet/>
      <dgm:spPr/>
      <dgm:t>
        <a:bodyPr/>
        <a:lstStyle/>
        <a:p>
          <a:endParaRPr lang="en-US"/>
        </a:p>
      </dgm:t>
    </dgm:pt>
    <dgm:pt modelId="{E17B1FA7-43B6-45F7-964E-787E7C15FD9F}">
      <dgm:prSet phldrT="[Text]" custT="1"/>
      <dgm:spPr/>
      <dgm:t>
        <a:bodyPr/>
        <a:lstStyle/>
        <a:p>
          <a:pPr marL="0" lvl="0" indent="0" algn="l" defTabSz="1066800">
            <a:lnSpc>
              <a:spcPct val="90000"/>
            </a:lnSpc>
            <a:spcBef>
              <a:spcPct val="0"/>
            </a:spcBef>
            <a:spcAft>
              <a:spcPct val="35000"/>
            </a:spcAft>
            <a:buNone/>
          </a:pPr>
          <a:r>
            <a:rPr lang="en-US" sz="2800" kern="1200" dirty="0">
              <a:solidFill>
                <a:prstClr val="white"/>
              </a:solidFill>
              <a:latin typeface="+mn-lt"/>
              <a:ea typeface="+mn-ea"/>
              <a:cs typeface="+mn-cs"/>
            </a:rPr>
            <a:t>Entitlements</a:t>
          </a:r>
        </a:p>
      </dgm:t>
    </dgm:pt>
    <dgm:pt modelId="{63226F35-3941-4573-A030-98A2D87676F1}" type="parTrans" cxnId="{C341C13C-7BCB-4AE9-82C1-17009302D289}">
      <dgm:prSet/>
      <dgm:spPr/>
      <dgm:t>
        <a:bodyPr/>
        <a:lstStyle/>
        <a:p>
          <a:endParaRPr lang="en-US"/>
        </a:p>
      </dgm:t>
    </dgm:pt>
    <dgm:pt modelId="{F446CB08-0417-4A99-ADA7-AA4B1551F614}" type="sibTrans" cxnId="{C341C13C-7BCB-4AE9-82C1-17009302D289}">
      <dgm:prSet/>
      <dgm:spPr/>
      <dgm:t>
        <a:bodyPr/>
        <a:lstStyle/>
        <a:p>
          <a:endParaRPr lang="en-US"/>
        </a:p>
      </dgm:t>
    </dgm:pt>
    <dgm:pt modelId="{1F58EDB3-D7BD-48FC-9AFC-926B9D3BE8FE}">
      <dgm:prSet phldrT="[Text]" custT="1"/>
      <dgm:spPr/>
      <dgm:t>
        <a:bodyPr/>
        <a:lstStyle/>
        <a:p>
          <a:pPr marL="0" lvl="0" indent="0" algn="l" defTabSz="1066800">
            <a:lnSpc>
              <a:spcPct val="90000"/>
            </a:lnSpc>
            <a:spcBef>
              <a:spcPct val="0"/>
            </a:spcBef>
            <a:spcAft>
              <a:spcPct val="35000"/>
            </a:spcAft>
            <a:buFont typeface="Wingdings" pitchFamily="2" charset="2"/>
            <a:buNone/>
          </a:pPr>
          <a:r>
            <a:rPr lang="en-US" sz="2800" kern="1200" dirty="0">
              <a:solidFill>
                <a:prstClr val="white"/>
              </a:solidFill>
              <a:latin typeface="+mn-lt"/>
              <a:ea typeface="+mn-ea"/>
              <a:cs typeface="+mn-cs"/>
            </a:rPr>
            <a:t>Rate Environment</a:t>
          </a:r>
        </a:p>
      </dgm:t>
    </dgm:pt>
    <dgm:pt modelId="{72CE3DA9-0D75-4E53-A063-D8D939E415E8}" type="parTrans" cxnId="{93C38926-5D7C-4C88-BEE2-E35364C95CA4}">
      <dgm:prSet/>
      <dgm:spPr/>
      <dgm:t>
        <a:bodyPr/>
        <a:lstStyle/>
        <a:p>
          <a:endParaRPr lang="en-US"/>
        </a:p>
      </dgm:t>
    </dgm:pt>
    <dgm:pt modelId="{3870D8DC-DD57-4626-A3EA-8FFF05708D5E}" type="sibTrans" cxnId="{93C38926-5D7C-4C88-BEE2-E35364C95CA4}">
      <dgm:prSet/>
      <dgm:spPr/>
      <dgm:t>
        <a:bodyPr/>
        <a:lstStyle/>
        <a:p>
          <a:endParaRPr lang="en-US"/>
        </a:p>
      </dgm:t>
    </dgm:pt>
    <dgm:pt modelId="{D090ED8A-4403-407C-ACE4-D06FDEF84B73}">
      <dgm:prSet custT="1"/>
      <dgm:spPr/>
      <dgm:t>
        <a:bodyPr/>
        <a:lstStyle/>
        <a:p>
          <a:pPr marL="0" lvl="0" indent="0" algn="l" defTabSz="1066800">
            <a:lnSpc>
              <a:spcPct val="90000"/>
            </a:lnSpc>
            <a:spcBef>
              <a:spcPct val="0"/>
            </a:spcBef>
            <a:spcAft>
              <a:spcPct val="35000"/>
            </a:spcAft>
            <a:buFont typeface="Wingdings" pitchFamily="2" charset="2"/>
            <a:buNone/>
          </a:pPr>
          <a:r>
            <a:rPr lang="en-US" sz="2800" kern="1200" dirty="0">
              <a:solidFill>
                <a:prstClr val="white"/>
              </a:solidFill>
              <a:latin typeface="+mn-lt"/>
              <a:ea typeface="+mn-ea"/>
              <a:cs typeface="+mn-cs"/>
            </a:rPr>
            <a:t>Construction Process</a:t>
          </a:r>
        </a:p>
      </dgm:t>
    </dgm:pt>
    <dgm:pt modelId="{A4751E9E-C7D1-4CE4-9A92-0E326AAE5776}" type="parTrans" cxnId="{D61584E3-6F23-4CAF-BD08-3E94539B391D}">
      <dgm:prSet/>
      <dgm:spPr/>
      <dgm:t>
        <a:bodyPr/>
        <a:lstStyle/>
        <a:p>
          <a:endParaRPr lang="en-US"/>
        </a:p>
      </dgm:t>
    </dgm:pt>
    <dgm:pt modelId="{AE969B5F-1829-4972-A02F-CA31799543A3}" type="sibTrans" cxnId="{D61584E3-6F23-4CAF-BD08-3E94539B391D}">
      <dgm:prSet/>
      <dgm:spPr/>
      <dgm:t>
        <a:bodyPr/>
        <a:lstStyle/>
        <a:p>
          <a:endParaRPr lang="en-US"/>
        </a:p>
      </dgm:t>
    </dgm:pt>
    <dgm:pt modelId="{878383B0-5C66-4E76-8AEB-AEC7CB413D8D}">
      <dgm:prSet custT="1"/>
      <dgm:spPr/>
      <dgm:t>
        <a:bodyPr/>
        <a:lstStyle/>
        <a:p>
          <a:pPr marL="0" lvl="0" indent="0" algn="l" defTabSz="1066800">
            <a:lnSpc>
              <a:spcPct val="90000"/>
            </a:lnSpc>
            <a:spcBef>
              <a:spcPct val="0"/>
            </a:spcBef>
            <a:spcAft>
              <a:spcPct val="35000"/>
            </a:spcAft>
            <a:buFont typeface="Wingdings" pitchFamily="2" charset="2"/>
            <a:buNone/>
          </a:pPr>
          <a:r>
            <a:rPr lang="en-US" sz="2800" kern="1200" dirty="0">
              <a:solidFill>
                <a:prstClr val="white"/>
              </a:solidFill>
              <a:latin typeface="+mn-lt"/>
              <a:ea typeface="+mn-ea"/>
              <a:cs typeface="+mn-cs"/>
            </a:rPr>
            <a:t>Market Demand &amp; Conditions</a:t>
          </a:r>
        </a:p>
      </dgm:t>
    </dgm:pt>
    <dgm:pt modelId="{6FEAB9F1-C16C-4A7D-8524-E8D6A2F3111C}" type="parTrans" cxnId="{7018D1B6-C146-4F37-A17E-2AE0E16C9439}">
      <dgm:prSet/>
      <dgm:spPr/>
      <dgm:t>
        <a:bodyPr/>
        <a:lstStyle/>
        <a:p>
          <a:endParaRPr lang="en-US"/>
        </a:p>
      </dgm:t>
    </dgm:pt>
    <dgm:pt modelId="{59C59BF8-C6DB-461F-A4D7-D97DE2EFD3FC}" type="sibTrans" cxnId="{7018D1B6-C146-4F37-A17E-2AE0E16C9439}">
      <dgm:prSet/>
      <dgm:spPr/>
      <dgm:t>
        <a:bodyPr/>
        <a:lstStyle/>
        <a:p>
          <a:endParaRPr lang="en-US"/>
        </a:p>
      </dgm:t>
    </dgm:pt>
    <dgm:pt modelId="{92B5AAD0-5619-4316-950A-D2EE8DAB9248}" type="pres">
      <dgm:prSet presAssocID="{266633BA-DB55-4F62-BF81-F61ADB60BC1F}" presName="linear" presStyleCnt="0">
        <dgm:presLayoutVars>
          <dgm:dir/>
          <dgm:animLvl val="lvl"/>
          <dgm:resizeHandles val="exact"/>
        </dgm:presLayoutVars>
      </dgm:prSet>
      <dgm:spPr/>
    </dgm:pt>
    <dgm:pt modelId="{CF582B04-27D7-49F5-A4CB-FA8B13C81D63}" type="pres">
      <dgm:prSet presAssocID="{C7594EAB-447E-4E08-B39B-654328EE01A9}" presName="parentLin" presStyleCnt="0"/>
      <dgm:spPr/>
    </dgm:pt>
    <dgm:pt modelId="{7D7114ED-B267-494D-8E34-64800486C0AA}" type="pres">
      <dgm:prSet presAssocID="{C7594EAB-447E-4E08-B39B-654328EE01A9}" presName="parentLeftMargin" presStyleLbl="node1" presStyleIdx="0" presStyleCnt="5"/>
      <dgm:spPr/>
    </dgm:pt>
    <dgm:pt modelId="{4804D197-B59A-4068-AB51-440CB2E4BF03}" type="pres">
      <dgm:prSet presAssocID="{C7594EAB-447E-4E08-B39B-654328EE01A9}" presName="parentText" presStyleLbl="node1" presStyleIdx="0" presStyleCnt="5">
        <dgm:presLayoutVars>
          <dgm:chMax val="0"/>
          <dgm:bulletEnabled val="1"/>
        </dgm:presLayoutVars>
      </dgm:prSet>
      <dgm:spPr/>
    </dgm:pt>
    <dgm:pt modelId="{97045DC4-0F89-4A58-9709-16FBE3666202}" type="pres">
      <dgm:prSet presAssocID="{C7594EAB-447E-4E08-B39B-654328EE01A9}" presName="negativeSpace" presStyleCnt="0"/>
      <dgm:spPr/>
    </dgm:pt>
    <dgm:pt modelId="{7FF6E232-CF24-4D06-9995-3E398A0783A8}" type="pres">
      <dgm:prSet presAssocID="{C7594EAB-447E-4E08-B39B-654328EE01A9}" presName="childText" presStyleLbl="conFgAcc1" presStyleIdx="0" presStyleCnt="5">
        <dgm:presLayoutVars>
          <dgm:bulletEnabled val="1"/>
        </dgm:presLayoutVars>
      </dgm:prSet>
      <dgm:spPr/>
    </dgm:pt>
    <dgm:pt modelId="{71268028-1C50-4978-B01B-5F7BF5CAFAEA}" type="pres">
      <dgm:prSet presAssocID="{BF0D2425-81B6-438F-BA05-3BD0B4F4B56E}" presName="spaceBetweenRectangles" presStyleCnt="0"/>
      <dgm:spPr/>
    </dgm:pt>
    <dgm:pt modelId="{0D7A4FEF-CD3A-42CC-B649-05622A643F9B}" type="pres">
      <dgm:prSet presAssocID="{E17B1FA7-43B6-45F7-964E-787E7C15FD9F}" presName="parentLin" presStyleCnt="0"/>
      <dgm:spPr/>
    </dgm:pt>
    <dgm:pt modelId="{5FEA762F-44F1-4227-B8A3-D714FEFE728F}" type="pres">
      <dgm:prSet presAssocID="{E17B1FA7-43B6-45F7-964E-787E7C15FD9F}" presName="parentLeftMargin" presStyleLbl="node1" presStyleIdx="0" presStyleCnt="5"/>
      <dgm:spPr/>
    </dgm:pt>
    <dgm:pt modelId="{02E1F22D-8A46-4546-85C5-DD2C7C1DD15C}" type="pres">
      <dgm:prSet presAssocID="{E17B1FA7-43B6-45F7-964E-787E7C15FD9F}" presName="parentText" presStyleLbl="node1" presStyleIdx="1" presStyleCnt="5">
        <dgm:presLayoutVars>
          <dgm:chMax val="0"/>
          <dgm:bulletEnabled val="1"/>
        </dgm:presLayoutVars>
      </dgm:prSet>
      <dgm:spPr/>
    </dgm:pt>
    <dgm:pt modelId="{790CCB06-0075-45E4-A5AE-AA8458EE7C62}" type="pres">
      <dgm:prSet presAssocID="{E17B1FA7-43B6-45F7-964E-787E7C15FD9F}" presName="negativeSpace" presStyleCnt="0"/>
      <dgm:spPr/>
    </dgm:pt>
    <dgm:pt modelId="{50EBA755-102E-4A59-9C37-D113C226FF2D}" type="pres">
      <dgm:prSet presAssocID="{E17B1FA7-43B6-45F7-964E-787E7C15FD9F}" presName="childText" presStyleLbl="conFgAcc1" presStyleIdx="1" presStyleCnt="5">
        <dgm:presLayoutVars>
          <dgm:bulletEnabled val="1"/>
        </dgm:presLayoutVars>
      </dgm:prSet>
      <dgm:spPr/>
    </dgm:pt>
    <dgm:pt modelId="{6C2AA3D9-52FE-4B79-8D40-6A468967D33C}" type="pres">
      <dgm:prSet presAssocID="{F446CB08-0417-4A99-ADA7-AA4B1551F614}" presName="spaceBetweenRectangles" presStyleCnt="0"/>
      <dgm:spPr/>
    </dgm:pt>
    <dgm:pt modelId="{D1F3D52D-B05E-4DC9-BEC1-5CDB23EA91E6}" type="pres">
      <dgm:prSet presAssocID="{1F58EDB3-D7BD-48FC-9AFC-926B9D3BE8FE}" presName="parentLin" presStyleCnt="0"/>
      <dgm:spPr/>
    </dgm:pt>
    <dgm:pt modelId="{581A6B15-76DD-4363-AF63-D0D749CBB677}" type="pres">
      <dgm:prSet presAssocID="{1F58EDB3-D7BD-48FC-9AFC-926B9D3BE8FE}" presName="parentLeftMargin" presStyleLbl="node1" presStyleIdx="1" presStyleCnt="5"/>
      <dgm:spPr/>
    </dgm:pt>
    <dgm:pt modelId="{27F6FF4D-09C9-459F-83BB-50B335A5D38B}" type="pres">
      <dgm:prSet presAssocID="{1F58EDB3-D7BD-48FC-9AFC-926B9D3BE8FE}" presName="parentText" presStyleLbl="node1" presStyleIdx="2" presStyleCnt="5" custLinFactNeighborX="-6429" custLinFactNeighborY="-1475">
        <dgm:presLayoutVars>
          <dgm:chMax val="0"/>
          <dgm:bulletEnabled val="1"/>
        </dgm:presLayoutVars>
      </dgm:prSet>
      <dgm:spPr/>
    </dgm:pt>
    <dgm:pt modelId="{0A08A1B5-6405-42F1-AE6B-F69DB32D5FCE}" type="pres">
      <dgm:prSet presAssocID="{1F58EDB3-D7BD-48FC-9AFC-926B9D3BE8FE}" presName="negativeSpace" presStyleCnt="0"/>
      <dgm:spPr/>
    </dgm:pt>
    <dgm:pt modelId="{6C3837FE-FE55-47E5-9EDF-193E550085E2}" type="pres">
      <dgm:prSet presAssocID="{1F58EDB3-D7BD-48FC-9AFC-926B9D3BE8FE}" presName="childText" presStyleLbl="conFgAcc1" presStyleIdx="2" presStyleCnt="5">
        <dgm:presLayoutVars>
          <dgm:bulletEnabled val="1"/>
        </dgm:presLayoutVars>
      </dgm:prSet>
      <dgm:spPr/>
    </dgm:pt>
    <dgm:pt modelId="{C893A3A0-9371-43A8-81AF-EAB76F1D534E}" type="pres">
      <dgm:prSet presAssocID="{3870D8DC-DD57-4626-A3EA-8FFF05708D5E}" presName="spaceBetweenRectangles" presStyleCnt="0"/>
      <dgm:spPr/>
    </dgm:pt>
    <dgm:pt modelId="{E5A8D18E-3D58-475E-90E6-73D872317E8F}" type="pres">
      <dgm:prSet presAssocID="{D090ED8A-4403-407C-ACE4-D06FDEF84B73}" presName="parentLin" presStyleCnt="0"/>
      <dgm:spPr/>
    </dgm:pt>
    <dgm:pt modelId="{9C5897BC-B5F5-4CD4-B0F1-1DB375E091B6}" type="pres">
      <dgm:prSet presAssocID="{D090ED8A-4403-407C-ACE4-D06FDEF84B73}" presName="parentLeftMargin" presStyleLbl="node1" presStyleIdx="2" presStyleCnt="5"/>
      <dgm:spPr/>
    </dgm:pt>
    <dgm:pt modelId="{AE87804B-53CB-4671-AB2B-54B1E610D28B}" type="pres">
      <dgm:prSet presAssocID="{D090ED8A-4403-407C-ACE4-D06FDEF84B73}" presName="parentText" presStyleLbl="node1" presStyleIdx="3" presStyleCnt="5">
        <dgm:presLayoutVars>
          <dgm:chMax val="0"/>
          <dgm:bulletEnabled val="1"/>
        </dgm:presLayoutVars>
      </dgm:prSet>
      <dgm:spPr/>
    </dgm:pt>
    <dgm:pt modelId="{41C1A8C5-8B29-432D-8CFF-86F06965450B}" type="pres">
      <dgm:prSet presAssocID="{D090ED8A-4403-407C-ACE4-D06FDEF84B73}" presName="negativeSpace" presStyleCnt="0"/>
      <dgm:spPr/>
    </dgm:pt>
    <dgm:pt modelId="{CD806151-A8E7-4284-9B66-6FC5F7283EE1}" type="pres">
      <dgm:prSet presAssocID="{D090ED8A-4403-407C-ACE4-D06FDEF84B73}" presName="childText" presStyleLbl="conFgAcc1" presStyleIdx="3" presStyleCnt="5">
        <dgm:presLayoutVars>
          <dgm:bulletEnabled val="1"/>
        </dgm:presLayoutVars>
      </dgm:prSet>
      <dgm:spPr/>
    </dgm:pt>
    <dgm:pt modelId="{F65059BC-CF8E-448C-AD41-00CAF39BBC76}" type="pres">
      <dgm:prSet presAssocID="{AE969B5F-1829-4972-A02F-CA31799543A3}" presName="spaceBetweenRectangles" presStyleCnt="0"/>
      <dgm:spPr/>
    </dgm:pt>
    <dgm:pt modelId="{1602B569-EBCA-4678-8085-393A29A2180D}" type="pres">
      <dgm:prSet presAssocID="{878383B0-5C66-4E76-8AEB-AEC7CB413D8D}" presName="parentLin" presStyleCnt="0"/>
      <dgm:spPr/>
    </dgm:pt>
    <dgm:pt modelId="{6091179D-F613-46AA-BAD3-A9E92134F777}" type="pres">
      <dgm:prSet presAssocID="{878383B0-5C66-4E76-8AEB-AEC7CB413D8D}" presName="parentLeftMargin" presStyleLbl="node1" presStyleIdx="3" presStyleCnt="5"/>
      <dgm:spPr/>
    </dgm:pt>
    <dgm:pt modelId="{F99A6599-8016-43FB-B9E1-3532ED04EAB9}" type="pres">
      <dgm:prSet presAssocID="{878383B0-5C66-4E76-8AEB-AEC7CB413D8D}" presName="parentText" presStyleLbl="node1" presStyleIdx="4" presStyleCnt="5">
        <dgm:presLayoutVars>
          <dgm:chMax val="0"/>
          <dgm:bulletEnabled val="1"/>
        </dgm:presLayoutVars>
      </dgm:prSet>
      <dgm:spPr/>
    </dgm:pt>
    <dgm:pt modelId="{BEC57C0C-12ED-4892-896C-0D5C73DAADE5}" type="pres">
      <dgm:prSet presAssocID="{878383B0-5C66-4E76-8AEB-AEC7CB413D8D}" presName="negativeSpace" presStyleCnt="0"/>
      <dgm:spPr/>
    </dgm:pt>
    <dgm:pt modelId="{254C7032-04CA-43B9-B99F-FBBA3212616A}" type="pres">
      <dgm:prSet presAssocID="{878383B0-5C66-4E76-8AEB-AEC7CB413D8D}" presName="childText" presStyleLbl="conFgAcc1" presStyleIdx="4" presStyleCnt="5" custLinFactNeighborX="135" custLinFactNeighborY="23088">
        <dgm:presLayoutVars>
          <dgm:bulletEnabled val="1"/>
        </dgm:presLayoutVars>
      </dgm:prSet>
      <dgm:spPr/>
    </dgm:pt>
  </dgm:ptLst>
  <dgm:cxnLst>
    <dgm:cxn modelId="{ADE68000-081A-4FF4-9346-A68E76E59DB6}" type="presOf" srcId="{E17B1FA7-43B6-45F7-964E-787E7C15FD9F}" destId="{02E1F22D-8A46-4546-85C5-DD2C7C1DD15C}" srcOrd="1" destOrd="0" presId="urn:microsoft.com/office/officeart/2005/8/layout/list1"/>
    <dgm:cxn modelId="{25FEDC13-0EC9-44A9-AD73-5A91F71D24C2}" type="presOf" srcId="{D090ED8A-4403-407C-ACE4-D06FDEF84B73}" destId="{9C5897BC-B5F5-4CD4-B0F1-1DB375E091B6}" srcOrd="0" destOrd="0" presId="urn:microsoft.com/office/officeart/2005/8/layout/list1"/>
    <dgm:cxn modelId="{C760F71A-F8DA-4C7D-B1DA-52E3F6655C88}" srcId="{266633BA-DB55-4F62-BF81-F61ADB60BC1F}" destId="{C7594EAB-447E-4E08-B39B-654328EE01A9}" srcOrd="0" destOrd="0" parTransId="{5545D455-DAAD-438B-862A-8E7E265817FC}" sibTransId="{BF0D2425-81B6-438F-BA05-3BD0B4F4B56E}"/>
    <dgm:cxn modelId="{2F838920-EE76-45A7-8E26-C7D9A0E4F2D6}" type="presOf" srcId="{266633BA-DB55-4F62-BF81-F61ADB60BC1F}" destId="{92B5AAD0-5619-4316-950A-D2EE8DAB9248}" srcOrd="0" destOrd="0" presId="urn:microsoft.com/office/officeart/2005/8/layout/list1"/>
    <dgm:cxn modelId="{93C38926-5D7C-4C88-BEE2-E35364C95CA4}" srcId="{266633BA-DB55-4F62-BF81-F61ADB60BC1F}" destId="{1F58EDB3-D7BD-48FC-9AFC-926B9D3BE8FE}" srcOrd="2" destOrd="0" parTransId="{72CE3DA9-0D75-4E53-A063-D8D939E415E8}" sibTransId="{3870D8DC-DD57-4626-A3EA-8FFF05708D5E}"/>
    <dgm:cxn modelId="{211F5730-3D5C-4CF9-AE33-B1EC51C05315}" type="presOf" srcId="{C7594EAB-447E-4E08-B39B-654328EE01A9}" destId="{4804D197-B59A-4068-AB51-440CB2E4BF03}" srcOrd="1" destOrd="0" presId="urn:microsoft.com/office/officeart/2005/8/layout/list1"/>
    <dgm:cxn modelId="{C341C13C-7BCB-4AE9-82C1-17009302D289}" srcId="{266633BA-DB55-4F62-BF81-F61ADB60BC1F}" destId="{E17B1FA7-43B6-45F7-964E-787E7C15FD9F}" srcOrd="1" destOrd="0" parTransId="{63226F35-3941-4573-A030-98A2D87676F1}" sibTransId="{F446CB08-0417-4A99-ADA7-AA4B1551F614}"/>
    <dgm:cxn modelId="{D913336A-3825-4D05-86AB-13634EBA2B85}" type="presOf" srcId="{1F58EDB3-D7BD-48FC-9AFC-926B9D3BE8FE}" destId="{27F6FF4D-09C9-459F-83BB-50B335A5D38B}" srcOrd="1" destOrd="0" presId="urn:microsoft.com/office/officeart/2005/8/layout/list1"/>
    <dgm:cxn modelId="{D312F570-DA6C-434F-A2AC-5D7B4375D1D4}" type="presOf" srcId="{878383B0-5C66-4E76-8AEB-AEC7CB413D8D}" destId="{6091179D-F613-46AA-BAD3-A9E92134F777}" srcOrd="0" destOrd="0" presId="urn:microsoft.com/office/officeart/2005/8/layout/list1"/>
    <dgm:cxn modelId="{FA0BC796-FEB8-45B4-964A-EAB5AF2A7265}" type="presOf" srcId="{D090ED8A-4403-407C-ACE4-D06FDEF84B73}" destId="{AE87804B-53CB-4671-AB2B-54B1E610D28B}" srcOrd="1" destOrd="0" presId="urn:microsoft.com/office/officeart/2005/8/layout/list1"/>
    <dgm:cxn modelId="{11DC9D99-0B89-430F-AA2C-3C2405F80E6A}" type="presOf" srcId="{1F58EDB3-D7BD-48FC-9AFC-926B9D3BE8FE}" destId="{581A6B15-76DD-4363-AF63-D0D749CBB677}" srcOrd="0" destOrd="0" presId="urn:microsoft.com/office/officeart/2005/8/layout/list1"/>
    <dgm:cxn modelId="{7018D1B6-C146-4F37-A17E-2AE0E16C9439}" srcId="{266633BA-DB55-4F62-BF81-F61ADB60BC1F}" destId="{878383B0-5C66-4E76-8AEB-AEC7CB413D8D}" srcOrd="4" destOrd="0" parTransId="{6FEAB9F1-C16C-4A7D-8524-E8D6A2F3111C}" sibTransId="{59C59BF8-C6DB-461F-A4D7-D97DE2EFD3FC}"/>
    <dgm:cxn modelId="{2D85A0CA-5A41-4E71-B23F-CC875CF08FFE}" type="presOf" srcId="{E17B1FA7-43B6-45F7-964E-787E7C15FD9F}" destId="{5FEA762F-44F1-4227-B8A3-D714FEFE728F}" srcOrd="0" destOrd="0" presId="urn:microsoft.com/office/officeart/2005/8/layout/list1"/>
    <dgm:cxn modelId="{7415FACC-A3A1-4DB6-9F2A-BCD0055C7AD7}" type="presOf" srcId="{878383B0-5C66-4E76-8AEB-AEC7CB413D8D}" destId="{F99A6599-8016-43FB-B9E1-3532ED04EAB9}" srcOrd="1" destOrd="0" presId="urn:microsoft.com/office/officeart/2005/8/layout/list1"/>
    <dgm:cxn modelId="{D61584E3-6F23-4CAF-BD08-3E94539B391D}" srcId="{266633BA-DB55-4F62-BF81-F61ADB60BC1F}" destId="{D090ED8A-4403-407C-ACE4-D06FDEF84B73}" srcOrd="3" destOrd="0" parTransId="{A4751E9E-C7D1-4CE4-9A92-0E326AAE5776}" sibTransId="{AE969B5F-1829-4972-A02F-CA31799543A3}"/>
    <dgm:cxn modelId="{89EEBBED-06FD-4BB1-9669-DBC8C83A3B66}" type="presOf" srcId="{C7594EAB-447E-4E08-B39B-654328EE01A9}" destId="{7D7114ED-B267-494D-8E34-64800486C0AA}" srcOrd="0" destOrd="0" presId="urn:microsoft.com/office/officeart/2005/8/layout/list1"/>
    <dgm:cxn modelId="{8D8CEAD9-2174-4B29-B584-99131770039D}" type="presParOf" srcId="{92B5AAD0-5619-4316-950A-D2EE8DAB9248}" destId="{CF582B04-27D7-49F5-A4CB-FA8B13C81D63}" srcOrd="0" destOrd="0" presId="urn:microsoft.com/office/officeart/2005/8/layout/list1"/>
    <dgm:cxn modelId="{C7125510-FA68-4EB2-9B64-4C8E9C2B5175}" type="presParOf" srcId="{CF582B04-27D7-49F5-A4CB-FA8B13C81D63}" destId="{7D7114ED-B267-494D-8E34-64800486C0AA}" srcOrd="0" destOrd="0" presId="urn:microsoft.com/office/officeart/2005/8/layout/list1"/>
    <dgm:cxn modelId="{02D357FB-B112-4AA6-9871-0F93745A399B}" type="presParOf" srcId="{CF582B04-27D7-49F5-A4CB-FA8B13C81D63}" destId="{4804D197-B59A-4068-AB51-440CB2E4BF03}" srcOrd="1" destOrd="0" presId="urn:microsoft.com/office/officeart/2005/8/layout/list1"/>
    <dgm:cxn modelId="{9C8CEA51-79F2-4861-816D-8A55AE69B727}" type="presParOf" srcId="{92B5AAD0-5619-4316-950A-D2EE8DAB9248}" destId="{97045DC4-0F89-4A58-9709-16FBE3666202}" srcOrd="1" destOrd="0" presId="urn:microsoft.com/office/officeart/2005/8/layout/list1"/>
    <dgm:cxn modelId="{CE7DE763-15AF-48E2-952B-917C83BA518D}" type="presParOf" srcId="{92B5AAD0-5619-4316-950A-D2EE8DAB9248}" destId="{7FF6E232-CF24-4D06-9995-3E398A0783A8}" srcOrd="2" destOrd="0" presId="urn:microsoft.com/office/officeart/2005/8/layout/list1"/>
    <dgm:cxn modelId="{DA8CB8D2-128D-4D17-8294-2ACFFE53F548}" type="presParOf" srcId="{92B5AAD0-5619-4316-950A-D2EE8DAB9248}" destId="{71268028-1C50-4978-B01B-5F7BF5CAFAEA}" srcOrd="3" destOrd="0" presId="urn:microsoft.com/office/officeart/2005/8/layout/list1"/>
    <dgm:cxn modelId="{59D1E337-76CA-492E-B524-7EE95A1E1DB9}" type="presParOf" srcId="{92B5AAD0-5619-4316-950A-D2EE8DAB9248}" destId="{0D7A4FEF-CD3A-42CC-B649-05622A643F9B}" srcOrd="4" destOrd="0" presId="urn:microsoft.com/office/officeart/2005/8/layout/list1"/>
    <dgm:cxn modelId="{D5E8A669-2247-4E6D-ABB9-6EEC068A7F1A}" type="presParOf" srcId="{0D7A4FEF-CD3A-42CC-B649-05622A643F9B}" destId="{5FEA762F-44F1-4227-B8A3-D714FEFE728F}" srcOrd="0" destOrd="0" presId="urn:microsoft.com/office/officeart/2005/8/layout/list1"/>
    <dgm:cxn modelId="{5B89F408-7679-498A-A78A-BC09928FA6AF}" type="presParOf" srcId="{0D7A4FEF-CD3A-42CC-B649-05622A643F9B}" destId="{02E1F22D-8A46-4546-85C5-DD2C7C1DD15C}" srcOrd="1" destOrd="0" presId="urn:microsoft.com/office/officeart/2005/8/layout/list1"/>
    <dgm:cxn modelId="{0B6269A7-711B-45A1-B4D3-6CA1A4C5BCD5}" type="presParOf" srcId="{92B5AAD0-5619-4316-950A-D2EE8DAB9248}" destId="{790CCB06-0075-45E4-A5AE-AA8458EE7C62}" srcOrd="5" destOrd="0" presId="urn:microsoft.com/office/officeart/2005/8/layout/list1"/>
    <dgm:cxn modelId="{3834517F-6B5F-4BEB-98DE-C9D38DF2DF38}" type="presParOf" srcId="{92B5AAD0-5619-4316-950A-D2EE8DAB9248}" destId="{50EBA755-102E-4A59-9C37-D113C226FF2D}" srcOrd="6" destOrd="0" presId="urn:microsoft.com/office/officeart/2005/8/layout/list1"/>
    <dgm:cxn modelId="{AA5A4D6F-7A4F-4B47-ACEB-489205EBB080}" type="presParOf" srcId="{92B5AAD0-5619-4316-950A-D2EE8DAB9248}" destId="{6C2AA3D9-52FE-4B79-8D40-6A468967D33C}" srcOrd="7" destOrd="0" presId="urn:microsoft.com/office/officeart/2005/8/layout/list1"/>
    <dgm:cxn modelId="{A6F1C851-4090-4D67-A810-17B5ED103233}" type="presParOf" srcId="{92B5AAD0-5619-4316-950A-D2EE8DAB9248}" destId="{D1F3D52D-B05E-4DC9-BEC1-5CDB23EA91E6}" srcOrd="8" destOrd="0" presId="urn:microsoft.com/office/officeart/2005/8/layout/list1"/>
    <dgm:cxn modelId="{D88B0D81-0CAC-4510-8971-E1F1FC5F9CA2}" type="presParOf" srcId="{D1F3D52D-B05E-4DC9-BEC1-5CDB23EA91E6}" destId="{581A6B15-76DD-4363-AF63-D0D749CBB677}" srcOrd="0" destOrd="0" presId="urn:microsoft.com/office/officeart/2005/8/layout/list1"/>
    <dgm:cxn modelId="{608E16CE-4CA4-48F0-B573-59CEF662D157}" type="presParOf" srcId="{D1F3D52D-B05E-4DC9-BEC1-5CDB23EA91E6}" destId="{27F6FF4D-09C9-459F-83BB-50B335A5D38B}" srcOrd="1" destOrd="0" presId="urn:microsoft.com/office/officeart/2005/8/layout/list1"/>
    <dgm:cxn modelId="{3073961C-818E-483C-9317-F4A044AA351F}" type="presParOf" srcId="{92B5AAD0-5619-4316-950A-D2EE8DAB9248}" destId="{0A08A1B5-6405-42F1-AE6B-F69DB32D5FCE}" srcOrd="9" destOrd="0" presId="urn:microsoft.com/office/officeart/2005/8/layout/list1"/>
    <dgm:cxn modelId="{3C35C1FB-06AB-43BA-B30D-947365B44DE9}" type="presParOf" srcId="{92B5AAD0-5619-4316-950A-D2EE8DAB9248}" destId="{6C3837FE-FE55-47E5-9EDF-193E550085E2}" srcOrd="10" destOrd="0" presId="urn:microsoft.com/office/officeart/2005/8/layout/list1"/>
    <dgm:cxn modelId="{FBF7A684-0986-4545-A957-0A41CEF4E5A4}" type="presParOf" srcId="{92B5AAD0-5619-4316-950A-D2EE8DAB9248}" destId="{C893A3A0-9371-43A8-81AF-EAB76F1D534E}" srcOrd="11" destOrd="0" presId="urn:microsoft.com/office/officeart/2005/8/layout/list1"/>
    <dgm:cxn modelId="{A3144C99-53CB-4EA5-A793-992EC19A891B}" type="presParOf" srcId="{92B5AAD0-5619-4316-950A-D2EE8DAB9248}" destId="{E5A8D18E-3D58-475E-90E6-73D872317E8F}" srcOrd="12" destOrd="0" presId="urn:microsoft.com/office/officeart/2005/8/layout/list1"/>
    <dgm:cxn modelId="{4668DA33-5189-4706-AE17-7F5F0FF67656}" type="presParOf" srcId="{E5A8D18E-3D58-475E-90E6-73D872317E8F}" destId="{9C5897BC-B5F5-4CD4-B0F1-1DB375E091B6}" srcOrd="0" destOrd="0" presId="urn:microsoft.com/office/officeart/2005/8/layout/list1"/>
    <dgm:cxn modelId="{B6F61D2F-0E78-4A35-B8C1-B8CC86BFDAE2}" type="presParOf" srcId="{E5A8D18E-3D58-475E-90E6-73D872317E8F}" destId="{AE87804B-53CB-4671-AB2B-54B1E610D28B}" srcOrd="1" destOrd="0" presId="urn:microsoft.com/office/officeart/2005/8/layout/list1"/>
    <dgm:cxn modelId="{88C0E1BD-E269-4A41-B7AE-6D2489C145B1}" type="presParOf" srcId="{92B5AAD0-5619-4316-950A-D2EE8DAB9248}" destId="{41C1A8C5-8B29-432D-8CFF-86F06965450B}" srcOrd="13" destOrd="0" presId="urn:microsoft.com/office/officeart/2005/8/layout/list1"/>
    <dgm:cxn modelId="{6C1D78FC-21F9-4800-90AB-29E918AEA397}" type="presParOf" srcId="{92B5AAD0-5619-4316-950A-D2EE8DAB9248}" destId="{CD806151-A8E7-4284-9B66-6FC5F7283EE1}" srcOrd="14" destOrd="0" presId="urn:microsoft.com/office/officeart/2005/8/layout/list1"/>
    <dgm:cxn modelId="{E134747F-F36C-4D5F-A69C-6AD6118987C5}" type="presParOf" srcId="{92B5AAD0-5619-4316-950A-D2EE8DAB9248}" destId="{F65059BC-CF8E-448C-AD41-00CAF39BBC76}" srcOrd="15" destOrd="0" presId="urn:microsoft.com/office/officeart/2005/8/layout/list1"/>
    <dgm:cxn modelId="{BC555C5F-9DD0-4A49-B782-F9F9CBACA8D5}" type="presParOf" srcId="{92B5AAD0-5619-4316-950A-D2EE8DAB9248}" destId="{1602B569-EBCA-4678-8085-393A29A2180D}" srcOrd="16" destOrd="0" presId="urn:microsoft.com/office/officeart/2005/8/layout/list1"/>
    <dgm:cxn modelId="{9FDF6E90-931C-459B-A20F-85B8AD364F90}" type="presParOf" srcId="{1602B569-EBCA-4678-8085-393A29A2180D}" destId="{6091179D-F613-46AA-BAD3-A9E92134F777}" srcOrd="0" destOrd="0" presId="urn:microsoft.com/office/officeart/2005/8/layout/list1"/>
    <dgm:cxn modelId="{3202D1F3-1185-4CE7-B933-2602DB16EE1C}" type="presParOf" srcId="{1602B569-EBCA-4678-8085-393A29A2180D}" destId="{F99A6599-8016-43FB-B9E1-3532ED04EAB9}" srcOrd="1" destOrd="0" presId="urn:microsoft.com/office/officeart/2005/8/layout/list1"/>
    <dgm:cxn modelId="{4AF52364-C652-472A-8706-3C0D191CB9FE}" type="presParOf" srcId="{92B5AAD0-5619-4316-950A-D2EE8DAB9248}" destId="{BEC57C0C-12ED-4892-896C-0D5C73DAADE5}" srcOrd="17" destOrd="0" presId="urn:microsoft.com/office/officeart/2005/8/layout/list1"/>
    <dgm:cxn modelId="{4ED1A856-DE8E-4DE2-ADF4-3BCD5239DD66}" type="presParOf" srcId="{92B5AAD0-5619-4316-950A-D2EE8DAB9248}" destId="{254C7032-04CA-43B9-B99F-FBBA3212616A}"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95636A8-7434-4CDB-8B90-14235E63502D}" type="doc">
      <dgm:prSet loTypeId="urn:microsoft.com/office/officeart/2005/8/layout/pyramid2" loCatId="list" qsTypeId="urn:microsoft.com/office/officeart/2005/8/quickstyle/simple1" qsCatId="simple" csTypeId="urn:microsoft.com/office/officeart/2005/8/colors/accent1_2" csCatId="accent1" phldr="1"/>
      <dgm:spPr/>
      <dgm:t>
        <a:bodyPr/>
        <a:lstStyle/>
        <a:p>
          <a:endParaRPr lang="en-US"/>
        </a:p>
      </dgm:t>
    </dgm:pt>
    <dgm:pt modelId="{CF5C997D-3CE3-4C42-BA5E-D6E500C98CB4}">
      <dgm:prSet phldrT="[Text]" custT="1"/>
      <dgm:spPr/>
      <dgm:t>
        <a:bodyPr/>
        <a:lstStyle/>
        <a:p>
          <a:pPr>
            <a:buFont typeface="Wingdings" pitchFamily="2" charset="2"/>
            <a:buChar char="§"/>
          </a:pPr>
          <a:r>
            <a:rPr lang="en-US" sz="3200" b="0" dirty="0">
              <a:latin typeface="+mn-lt"/>
            </a:rPr>
            <a:t>Large profit margins</a:t>
          </a:r>
        </a:p>
      </dgm:t>
    </dgm:pt>
    <dgm:pt modelId="{5B7727E0-E201-4DE1-A004-2052E9B37F52}" type="parTrans" cxnId="{A30E7D08-BAD1-46A3-BB8C-4E826758410C}">
      <dgm:prSet/>
      <dgm:spPr/>
      <dgm:t>
        <a:bodyPr/>
        <a:lstStyle/>
        <a:p>
          <a:endParaRPr lang="en-US"/>
        </a:p>
      </dgm:t>
    </dgm:pt>
    <dgm:pt modelId="{09F917FE-BB72-41D9-88F0-2A1804A64777}" type="sibTrans" cxnId="{A30E7D08-BAD1-46A3-BB8C-4E826758410C}">
      <dgm:prSet/>
      <dgm:spPr/>
      <dgm:t>
        <a:bodyPr/>
        <a:lstStyle/>
        <a:p>
          <a:endParaRPr lang="en-US"/>
        </a:p>
      </dgm:t>
    </dgm:pt>
    <dgm:pt modelId="{6ABE2BF0-C2D8-4E14-9FA3-28BCF0BB9D52}">
      <dgm:prSet phldrT="[Text]" custT="1"/>
      <dgm:spPr/>
      <dgm:t>
        <a:bodyPr/>
        <a:lstStyle/>
        <a:p>
          <a:r>
            <a:rPr lang="en-US" sz="3200" b="0" dirty="0">
              <a:latin typeface="+mn-lt"/>
            </a:rPr>
            <a:t>Vast experience by all professions</a:t>
          </a:r>
        </a:p>
      </dgm:t>
    </dgm:pt>
    <dgm:pt modelId="{A91BC127-37B0-47A2-8E3D-D2ADC4E85762}" type="parTrans" cxnId="{D599C91E-D6AE-4E6D-B956-5CF635B72181}">
      <dgm:prSet/>
      <dgm:spPr/>
      <dgm:t>
        <a:bodyPr/>
        <a:lstStyle/>
        <a:p>
          <a:endParaRPr lang="en-US"/>
        </a:p>
      </dgm:t>
    </dgm:pt>
    <dgm:pt modelId="{FDD56ACA-AEC9-4203-B3E4-A1010C893E94}" type="sibTrans" cxnId="{D599C91E-D6AE-4E6D-B956-5CF635B72181}">
      <dgm:prSet/>
      <dgm:spPr/>
      <dgm:t>
        <a:bodyPr/>
        <a:lstStyle/>
        <a:p>
          <a:endParaRPr lang="en-US"/>
        </a:p>
      </dgm:t>
    </dgm:pt>
    <dgm:pt modelId="{781CF25C-FBDE-41C1-82DE-8C9ADA0E7172}">
      <dgm:prSet custT="1"/>
      <dgm:spPr/>
      <dgm:t>
        <a:bodyPr/>
        <a:lstStyle/>
        <a:p>
          <a:r>
            <a:rPr lang="en-US" sz="3200" b="0" dirty="0">
              <a:latin typeface="+mn-lt"/>
            </a:rPr>
            <a:t>Available capital</a:t>
          </a:r>
        </a:p>
      </dgm:t>
    </dgm:pt>
    <dgm:pt modelId="{7736AF7C-17A4-4A23-9FF7-2F98AEE7E70B}" type="parTrans" cxnId="{A4CD4CCA-2B14-4C76-B625-212079DCCE61}">
      <dgm:prSet/>
      <dgm:spPr/>
      <dgm:t>
        <a:bodyPr/>
        <a:lstStyle/>
        <a:p>
          <a:endParaRPr lang="en-US"/>
        </a:p>
      </dgm:t>
    </dgm:pt>
    <dgm:pt modelId="{AF22250A-909C-489D-BED2-81B491795AC2}" type="sibTrans" cxnId="{A4CD4CCA-2B14-4C76-B625-212079DCCE61}">
      <dgm:prSet/>
      <dgm:spPr/>
      <dgm:t>
        <a:bodyPr/>
        <a:lstStyle/>
        <a:p>
          <a:endParaRPr lang="en-US"/>
        </a:p>
      </dgm:t>
    </dgm:pt>
    <dgm:pt modelId="{98BE957B-436E-4637-9197-0829BD63DC29}">
      <dgm:prSet custT="1"/>
      <dgm:spPr/>
      <dgm:t>
        <a:bodyPr/>
        <a:lstStyle/>
        <a:p>
          <a:r>
            <a:rPr lang="en-US" sz="3200" b="0" dirty="0">
              <a:latin typeface="+mn-lt"/>
            </a:rPr>
            <a:t>Significant liquidity for “what if” scenarios</a:t>
          </a:r>
        </a:p>
      </dgm:t>
    </dgm:pt>
    <dgm:pt modelId="{1E8C4025-32D4-4FE4-ABB1-57EFC0627674}" type="parTrans" cxnId="{6343FF30-88CC-416D-86AD-6CCBD036CFCD}">
      <dgm:prSet/>
      <dgm:spPr/>
      <dgm:t>
        <a:bodyPr/>
        <a:lstStyle/>
        <a:p>
          <a:endParaRPr lang="en-US"/>
        </a:p>
      </dgm:t>
    </dgm:pt>
    <dgm:pt modelId="{000EBD9F-0F93-4B5B-B628-B356AAA40D32}" type="sibTrans" cxnId="{6343FF30-88CC-416D-86AD-6CCBD036CFCD}">
      <dgm:prSet/>
      <dgm:spPr/>
      <dgm:t>
        <a:bodyPr/>
        <a:lstStyle/>
        <a:p>
          <a:endParaRPr lang="en-US"/>
        </a:p>
      </dgm:t>
    </dgm:pt>
    <dgm:pt modelId="{8670C92C-9085-4D68-8AC5-97EBAE0731D4}" type="pres">
      <dgm:prSet presAssocID="{395636A8-7434-4CDB-8B90-14235E63502D}" presName="compositeShape" presStyleCnt="0">
        <dgm:presLayoutVars>
          <dgm:dir/>
          <dgm:resizeHandles/>
        </dgm:presLayoutVars>
      </dgm:prSet>
      <dgm:spPr/>
    </dgm:pt>
    <dgm:pt modelId="{0D9BACBD-7149-40B6-A265-5CA1451DDEAB}" type="pres">
      <dgm:prSet presAssocID="{395636A8-7434-4CDB-8B90-14235E63502D}" presName="pyramid" presStyleLbl="node1" presStyleIdx="0" presStyleCnt="1"/>
      <dgm:spPr/>
    </dgm:pt>
    <dgm:pt modelId="{614010B8-AD4D-4810-92D5-BD3CEE4E2085}" type="pres">
      <dgm:prSet presAssocID="{395636A8-7434-4CDB-8B90-14235E63502D}" presName="theList" presStyleCnt="0"/>
      <dgm:spPr/>
    </dgm:pt>
    <dgm:pt modelId="{39362A87-41DC-4682-B8CB-922C56662518}" type="pres">
      <dgm:prSet presAssocID="{CF5C997D-3CE3-4C42-BA5E-D6E500C98CB4}" presName="aNode" presStyleLbl="fgAcc1" presStyleIdx="0" presStyleCnt="4" custScaleX="261272">
        <dgm:presLayoutVars>
          <dgm:bulletEnabled val="1"/>
        </dgm:presLayoutVars>
      </dgm:prSet>
      <dgm:spPr/>
    </dgm:pt>
    <dgm:pt modelId="{7EF05ED0-BCD4-4DA1-B4EF-2EE3C1232973}" type="pres">
      <dgm:prSet presAssocID="{CF5C997D-3CE3-4C42-BA5E-D6E500C98CB4}" presName="aSpace" presStyleCnt="0"/>
      <dgm:spPr/>
    </dgm:pt>
    <dgm:pt modelId="{09228094-98F2-4B53-A8FB-0473D6C3D962}" type="pres">
      <dgm:prSet presAssocID="{98BE957B-436E-4637-9197-0829BD63DC29}" presName="aNode" presStyleLbl="fgAcc1" presStyleIdx="1" presStyleCnt="4" custScaleX="263846">
        <dgm:presLayoutVars>
          <dgm:bulletEnabled val="1"/>
        </dgm:presLayoutVars>
      </dgm:prSet>
      <dgm:spPr/>
    </dgm:pt>
    <dgm:pt modelId="{5B3F026B-DAB1-42B9-8D63-B50E3DF69D41}" type="pres">
      <dgm:prSet presAssocID="{98BE957B-436E-4637-9197-0829BD63DC29}" presName="aSpace" presStyleCnt="0"/>
      <dgm:spPr/>
    </dgm:pt>
    <dgm:pt modelId="{EE2596C0-6ABB-4479-A8A4-3E5882841244}" type="pres">
      <dgm:prSet presAssocID="{6ABE2BF0-C2D8-4E14-9FA3-28BCF0BB9D52}" presName="aNode" presStyleLbl="fgAcc1" presStyleIdx="2" presStyleCnt="4" custScaleX="260073" custLinFactNeighborX="0" custLinFactNeighborY="42039">
        <dgm:presLayoutVars>
          <dgm:bulletEnabled val="1"/>
        </dgm:presLayoutVars>
      </dgm:prSet>
      <dgm:spPr/>
    </dgm:pt>
    <dgm:pt modelId="{B936EE41-3BF3-4DC5-8E5E-FD09BF1D7B87}" type="pres">
      <dgm:prSet presAssocID="{6ABE2BF0-C2D8-4E14-9FA3-28BCF0BB9D52}" presName="aSpace" presStyleCnt="0"/>
      <dgm:spPr/>
    </dgm:pt>
    <dgm:pt modelId="{0419CD7B-7410-43C1-8B66-FE22EA8BABB1}" type="pres">
      <dgm:prSet presAssocID="{781CF25C-FBDE-41C1-82DE-8C9ADA0E7172}" presName="aNode" presStyleLbl="fgAcc1" presStyleIdx="3" presStyleCnt="4" custScaleX="262467">
        <dgm:presLayoutVars>
          <dgm:bulletEnabled val="1"/>
        </dgm:presLayoutVars>
      </dgm:prSet>
      <dgm:spPr/>
    </dgm:pt>
    <dgm:pt modelId="{DE792F6D-7F6F-4AF2-93E6-4C9B904C9C64}" type="pres">
      <dgm:prSet presAssocID="{781CF25C-FBDE-41C1-82DE-8C9ADA0E7172}" presName="aSpace" presStyleCnt="0"/>
      <dgm:spPr/>
    </dgm:pt>
  </dgm:ptLst>
  <dgm:cxnLst>
    <dgm:cxn modelId="{A30E7D08-BAD1-46A3-BB8C-4E826758410C}" srcId="{395636A8-7434-4CDB-8B90-14235E63502D}" destId="{CF5C997D-3CE3-4C42-BA5E-D6E500C98CB4}" srcOrd="0" destOrd="0" parTransId="{5B7727E0-E201-4DE1-A004-2052E9B37F52}" sibTransId="{09F917FE-BB72-41D9-88F0-2A1804A64777}"/>
    <dgm:cxn modelId="{D599C91E-D6AE-4E6D-B956-5CF635B72181}" srcId="{395636A8-7434-4CDB-8B90-14235E63502D}" destId="{6ABE2BF0-C2D8-4E14-9FA3-28BCF0BB9D52}" srcOrd="2" destOrd="0" parTransId="{A91BC127-37B0-47A2-8E3D-D2ADC4E85762}" sibTransId="{FDD56ACA-AEC9-4203-B3E4-A1010C893E94}"/>
    <dgm:cxn modelId="{8B355223-9810-4D9D-BBC7-553BB6800583}" type="presOf" srcId="{781CF25C-FBDE-41C1-82DE-8C9ADA0E7172}" destId="{0419CD7B-7410-43C1-8B66-FE22EA8BABB1}" srcOrd="0" destOrd="0" presId="urn:microsoft.com/office/officeart/2005/8/layout/pyramid2"/>
    <dgm:cxn modelId="{6343FF30-88CC-416D-86AD-6CCBD036CFCD}" srcId="{395636A8-7434-4CDB-8B90-14235E63502D}" destId="{98BE957B-436E-4637-9197-0829BD63DC29}" srcOrd="1" destOrd="0" parTransId="{1E8C4025-32D4-4FE4-ABB1-57EFC0627674}" sibTransId="{000EBD9F-0F93-4B5B-B628-B356AAA40D32}"/>
    <dgm:cxn modelId="{A875C862-C949-4244-9950-CAE1C2B7F098}" type="presOf" srcId="{6ABE2BF0-C2D8-4E14-9FA3-28BCF0BB9D52}" destId="{EE2596C0-6ABB-4479-A8A4-3E5882841244}" srcOrd="0" destOrd="0" presId="urn:microsoft.com/office/officeart/2005/8/layout/pyramid2"/>
    <dgm:cxn modelId="{B1521856-346D-4996-9C3F-054E6C503C0B}" type="presOf" srcId="{98BE957B-436E-4637-9197-0829BD63DC29}" destId="{09228094-98F2-4B53-A8FB-0473D6C3D962}" srcOrd="0" destOrd="0" presId="urn:microsoft.com/office/officeart/2005/8/layout/pyramid2"/>
    <dgm:cxn modelId="{D07C6492-0573-4798-93AA-89769543C507}" type="presOf" srcId="{CF5C997D-3CE3-4C42-BA5E-D6E500C98CB4}" destId="{39362A87-41DC-4682-B8CB-922C56662518}" srcOrd="0" destOrd="0" presId="urn:microsoft.com/office/officeart/2005/8/layout/pyramid2"/>
    <dgm:cxn modelId="{1C86B3C5-A4E5-48B4-9BFF-F5D9BF816148}" type="presOf" srcId="{395636A8-7434-4CDB-8B90-14235E63502D}" destId="{8670C92C-9085-4D68-8AC5-97EBAE0731D4}" srcOrd="0" destOrd="0" presId="urn:microsoft.com/office/officeart/2005/8/layout/pyramid2"/>
    <dgm:cxn modelId="{A4CD4CCA-2B14-4C76-B625-212079DCCE61}" srcId="{395636A8-7434-4CDB-8B90-14235E63502D}" destId="{781CF25C-FBDE-41C1-82DE-8C9ADA0E7172}" srcOrd="3" destOrd="0" parTransId="{7736AF7C-17A4-4A23-9FF7-2F98AEE7E70B}" sibTransId="{AF22250A-909C-489D-BED2-81B491795AC2}"/>
    <dgm:cxn modelId="{F54D3C08-A119-4EB4-861F-DB140822903E}" type="presParOf" srcId="{8670C92C-9085-4D68-8AC5-97EBAE0731D4}" destId="{0D9BACBD-7149-40B6-A265-5CA1451DDEAB}" srcOrd="0" destOrd="0" presId="urn:microsoft.com/office/officeart/2005/8/layout/pyramid2"/>
    <dgm:cxn modelId="{9ECCD2FA-2EE9-49BA-83F7-317EC06185B0}" type="presParOf" srcId="{8670C92C-9085-4D68-8AC5-97EBAE0731D4}" destId="{614010B8-AD4D-4810-92D5-BD3CEE4E2085}" srcOrd="1" destOrd="0" presId="urn:microsoft.com/office/officeart/2005/8/layout/pyramid2"/>
    <dgm:cxn modelId="{5F026C12-0926-45AF-B680-D0E29815374C}" type="presParOf" srcId="{614010B8-AD4D-4810-92D5-BD3CEE4E2085}" destId="{39362A87-41DC-4682-B8CB-922C56662518}" srcOrd="0" destOrd="0" presId="urn:microsoft.com/office/officeart/2005/8/layout/pyramid2"/>
    <dgm:cxn modelId="{77A4EE41-FA84-414F-BDEC-87C451BBF1A3}" type="presParOf" srcId="{614010B8-AD4D-4810-92D5-BD3CEE4E2085}" destId="{7EF05ED0-BCD4-4DA1-B4EF-2EE3C1232973}" srcOrd="1" destOrd="0" presId="urn:microsoft.com/office/officeart/2005/8/layout/pyramid2"/>
    <dgm:cxn modelId="{48223A81-4D61-40E2-B382-9BD934E84C1A}" type="presParOf" srcId="{614010B8-AD4D-4810-92D5-BD3CEE4E2085}" destId="{09228094-98F2-4B53-A8FB-0473D6C3D962}" srcOrd="2" destOrd="0" presId="urn:microsoft.com/office/officeart/2005/8/layout/pyramid2"/>
    <dgm:cxn modelId="{C929E969-71D0-4AEF-9358-82A61F90CC06}" type="presParOf" srcId="{614010B8-AD4D-4810-92D5-BD3CEE4E2085}" destId="{5B3F026B-DAB1-42B9-8D63-B50E3DF69D41}" srcOrd="3" destOrd="0" presId="urn:microsoft.com/office/officeart/2005/8/layout/pyramid2"/>
    <dgm:cxn modelId="{B7177C38-716D-457D-BD61-C9EEFD873BA3}" type="presParOf" srcId="{614010B8-AD4D-4810-92D5-BD3CEE4E2085}" destId="{EE2596C0-6ABB-4479-A8A4-3E5882841244}" srcOrd="4" destOrd="0" presId="urn:microsoft.com/office/officeart/2005/8/layout/pyramid2"/>
    <dgm:cxn modelId="{0B3A7488-52C9-4279-91CE-85F189377236}" type="presParOf" srcId="{614010B8-AD4D-4810-92D5-BD3CEE4E2085}" destId="{B936EE41-3BF3-4DC5-8E5E-FD09BF1D7B87}" srcOrd="5" destOrd="0" presId="urn:microsoft.com/office/officeart/2005/8/layout/pyramid2"/>
    <dgm:cxn modelId="{EABF33A6-F21E-402C-B52F-09D93C60B751}" type="presParOf" srcId="{614010B8-AD4D-4810-92D5-BD3CEE4E2085}" destId="{0419CD7B-7410-43C1-8B66-FE22EA8BABB1}" srcOrd="6" destOrd="0" presId="urn:microsoft.com/office/officeart/2005/8/layout/pyramid2"/>
    <dgm:cxn modelId="{A674BA30-71E9-44AD-97CD-0AD42812D794}" type="presParOf" srcId="{614010B8-AD4D-4810-92D5-BD3CEE4E2085}" destId="{DE792F6D-7F6F-4AF2-93E6-4C9B904C9C64}"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952295-3737-4CE3-BD7A-608452E16DE3}">
      <dsp:nvSpPr>
        <dsp:cNvPr id="0" name=""/>
        <dsp:cNvSpPr/>
      </dsp:nvSpPr>
      <dsp:spPr>
        <a:xfrm>
          <a:off x="322385" y="1522968"/>
          <a:ext cx="5008263" cy="13054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dirty="0"/>
            <a:t>Local Comprehensive Plan</a:t>
          </a:r>
        </a:p>
      </dsp:txBody>
      <dsp:txXfrm>
        <a:off x="386109" y="1586692"/>
        <a:ext cx="4880815" cy="1177953"/>
      </dsp:txXfrm>
    </dsp:sp>
    <dsp:sp modelId="{30AC7C48-11FA-475C-AA2F-1E00DDC71CFD}">
      <dsp:nvSpPr>
        <dsp:cNvPr id="0" name=""/>
        <dsp:cNvSpPr/>
      </dsp:nvSpPr>
      <dsp:spPr>
        <a:xfrm rot="16200000">
          <a:off x="2502529" y="1198980"/>
          <a:ext cx="647975" cy="0"/>
        </a:xfrm>
        <a:custGeom>
          <a:avLst/>
          <a:gdLst/>
          <a:ahLst/>
          <a:cxnLst/>
          <a:rect l="0" t="0" r="0" b="0"/>
          <a:pathLst>
            <a:path>
              <a:moveTo>
                <a:pt x="0" y="0"/>
              </a:moveTo>
              <a:lnTo>
                <a:pt x="647975"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1F9163-ADBD-4BA1-A305-8FCA5748E975}">
      <dsp:nvSpPr>
        <dsp:cNvPr id="0" name=""/>
        <dsp:cNvSpPr/>
      </dsp:nvSpPr>
      <dsp:spPr>
        <a:xfrm>
          <a:off x="378069" y="373"/>
          <a:ext cx="4896895" cy="8746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en-US" sz="3200" kern="1200" dirty="0"/>
            <a:t>Local Land Use Planning Act</a:t>
          </a:r>
        </a:p>
      </dsp:txBody>
      <dsp:txXfrm>
        <a:off x="420764" y="43068"/>
        <a:ext cx="4811505" cy="789228"/>
      </dsp:txXfrm>
    </dsp:sp>
    <dsp:sp modelId="{307A3322-752C-41B7-B922-688756487096}">
      <dsp:nvSpPr>
        <dsp:cNvPr id="0" name=""/>
        <dsp:cNvSpPr/>
      </dsp:nvSpPr>
      <dsp:spPr>
        <a:xfrm rot="5400000">
          <a:off x="2502529" y="3152357"/>
          <a:ext cx="647975" cy="0"/>
        </a:xfrm>
        <a:custGeom>
          <a:avLst/>
          <a:gdLst/>
          <a:ahLst/>
          <a:cxnLst/>
          <a:rect l="0" t="0" r="0" b="0"/>
          <a:pathLst>
            <a:path>
              <a:moveTo>
                <a:pt x="0" y="0"/>
              </a:moveTo>
              <a:lnTo>
                <a:pt x="647975"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204496A-E632-4D87-A6A2-CE5DEEC657B8}">
      <dsp:nvSpPr>
        <dsp:cNvPr id="0" name=""/>
        <dsp:cNvSpPr/>
      </dsp:nvSpPr>
      <dsp:spPr>
        <a:xfrm>
          <a:off x="371789" y="3476345"/>
          <a:ext cx="4909454" cy="8746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dirty="0"/>
            <a:t>Zoning</a:t>
          </a:r>
        </a:p>
      </dsp:txBody>
      <dsp:txXfrm>
        <a:off x="414484" y="3519040"/>
        <a:ext cx="4824064" cy="78922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B9312D-DBFD-4900-96FB-2064348821D4}">
      <dsp:nvSpPr>
        <dsp:cNvPr id="0" name=""/>
        <dsp:cNvSpPr/>
      </dsp:nvSpPr>
      <dsp:spPr>
        <a:xfrm>
          <a:off x="1798947" y="2514603"/>
          <a:ext cx="8307453" cy="1416674"/>
        </a:xfrm>
        <a:prstGeom prst="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Zoning </a:t>
          </a:r>
        </a:p>
      </dsp:txBody>
      <dsp:txXfrm>
        <a:off x="1798947" y="2514603"/>
        <a:ext cx="8307453" cy="1416674"/>
      </dsp:txXfrm>
    </dsp:sp>
    <dsp:sp modelId="{CE8D7FB9-97D3-45F5-9474-EF45D33E1730}">
      <dsp:nvSpPr>
        <dsp:cNvPr id="0" name=""/>
        <dsp:cNvSpPr/>
      </dsp:nvSpPr>
      <dsp:spPr>
        <a:xfrm>
          <a:off x="2636037" y="858130"/>
          <a:ext cx="2572282" cy="15792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ClrTx/>
            <a:buSzTx/>
            <a:buFont typeface="Arial" panose="020B0604020202020204" pitchFamily="34" charset="0"/>
            <a:buNone/>
          </a:pPr>
          <a:r>
            <a:rPr lang="en-US" sz="3800" kern="1200" dirty="0"/>
            <a:t>Subdivision </a:t>
          </a:r>
        </a:p>
      </dsp:txBody>
      <dsp:txXfrm>
        <a:off x="2636037" y="858130"/>
        <a:ext cx="2572282" cy="1579256"/>
      </dsp:txXfrm>
    </dsp:sp>
    <dsp:sp modelId="{7DEEA617-B26D-4F70-A9D6-94E308575316}">
      <dsp:nvSpPr>
        <dsp:cNvPr id="0" name=""/>
        <dsp:cNvSpPr/>
      </dsp:nvSpPr>
      <dsp:spPr>
        <a:xfrm>
          <a:off x="103607" y="3957953"/>
          <a:ext cx="11429667" cy="1778445"/>
        </a:xfrm>
        <a:prstGeom prst="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Comprehensive Plan </a:t>
          </a:r>
        </a:p>
      </dsp:txBody>
      <dsp:txXfrm>
        <a:off x="103607" y="3957953"/>
        <a:ext cx="11429667" cy="1778445"/>
      </dsp:txXfrm>
    </dsp:sp>
    <dsp:sp modelId="{C7764FA5-1848-4DD6-85DB-2950ED89EAC7}">
      <dsp:nvSpPr>
        <dsp:cNvPr id="0" name=""/>
        <dsp:cNvSpPr/>
      </dsp:nvSpPr>
      <dsp:spPr>
        <a:xfrm>
          <a:off x="6311990" y="872623"/>
          <a:ext cx="2775038" cy="15613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Site Plan and Design</a:t>
          </a:r>
        </a:p>
      </dsp:txBody>
      <dsp:txXfrm>
        <a:off x="6311990" y="872623"/>
        <a:ext cx="2775038" cy="156135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2D0065-D1ED-4BB6-AE6A-3A594CD5FC29}">
      <dsp:nvSpPr>
        <dsp:cNvPr id="0" name=""/>
        <dsp:cNvSpPr/>
      </dsp:nvSpPr>
      <dsp:spPr>
        <a:xfrm rot="5400000">
          <a:off x="-214784" y="224866"/>
          <a:ext cx="1431896" cy="100232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Zoning</a:t>
          </a:r>
        </a:p>
      </dsp:txBody>
      <dsp:txXfrm rot="-5400000">
        <a:off x="1" y="511246"/>
        <a:ext cx="1002327" cy="429569"/>
      </dsp:txXfrm>
    </dsp:sp>
    <dsp:sp modelId="{9823D2C3-DED9-42BB-906D-92A9019FDBC9}">
      <dsp:nvSpPr>
        <dsp:cNvPr id="0" name=""/>
        <dsp:cNvSpPr/>
      </dsp:nvSpPr>
      <dsp:spPr>
        <a:xfrm rot="5400000">
          <a:off x="4433625" y="-3421216"/>
          <a:ext cx="930732" cy="779332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latin typeface="Arial Rounded MT Bold" panose="020F0704030504030204" pitchFamily="34" charset="0"/>
            </a:rPr>
            <a:t>Sets framework for development</a:t>
          </a:r>
        </a:p>
        <a:p>
          <a:pPr marL="228600" lvl="1" indent="-228600" algn="l" defTabSz="1066800">
            <a:lnSpc>
              <a:spcPct val="90000"/>
            </a:lnSpc>
            <a:spcBef>
              <a:spcPct val="0"/>
            </a:spcBef>
            <a:spcAft>
              <a:spcPct val="15000"/>
            </a:spcAft>
            <a:buChar char="•"/>
          </a:pPr>
          <a:r>
            <a:rPr lang="en-US" sz="2400" kern="1200" dirty="0">
              <a:latin typeface="Arial Rounded MT Bold" panose="020F0704030504030204" pitchFamily="34" charset="0"/>
            </a:rPr>
            <a:t>First regulatory step </a:t>
          </a:r>
        </a:p>
      </dsp:txBody>
      <dsp:txXfrm rot="-5400000">
        <a:off x="1002327" y="55517"/>
        <a:ext cx="7747894" cy="839862"/>
      </dsp:txXfrm>
    </dsp:sp>
    <dsp:sp modelId="{5E17A0C2-84F2-4B6D-B74C-19F4BA6A61D3}">
      <dsp:nvSpPr>
        <dsp:cNvPr id="0" name=""/>
        <dsp:cNvSpPr/>
      </dsp:nvSpPr>
      <dsp:spPr>
        <a:xfrm rot="5400000">
          <a:off x="-182549" y="1430953"/>
          <a:ext cx="1431896" cy="100232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Use permit </a:t>
          </a:r>
        </a:p>
      </dsp:txBody>
      <dsp:txXfrm rot="-5400000">
        <a:off x="32236" y="1717333"/>
        <a:ext cx="1002327" cy="429569"/>
      </dsp:txXfrm>
    </dsp:sp>
    <dsp:sp modelId="{516C0B6E-6944-4825-BB11-9A18982180BF}">
      <dsp:nvSpPr>
        <dsp:cNvPr id="0" name=""/>
        <dsp:cNvSpPr/>
      </dsp:nvSpPr>
      <dsp:spPr>
        <a:xfrm rot="5400000">
          <a:off x="4256001" y="-661331"/>
          <a:ext cx="1285980" cy="779332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solidFill>
                <a:prstClr val="black">
                  <a:hueOff val="0"/>
                  <a:satOff val="0"/>
                  <a:lumOff val="0"/>
                  <a:alphaOff val="0"/>
                </a:prstClr>
              </a:solidFill>
              <a:latin typeface="Arial Rounded MT Bold" panose="020F0704030504030204" pitchFamily="34" charset="0"/>
              <a:ea typeface="+mn-ea"/>
              <a:cs typeface="+mn-cs"/>
            </a:rPr>
            <a:t>Creates the way for property to be bought and sold</a:t>
          </a:r>
        </a:p>
        <a:p>
          <a:pPr marL="228600" lvl="1" indent="-228600" algn="l" defTabSz="1066800">
            <a:lnSpc>
              <a:spcPct val="90000"/>
            </a:lnSpc>
            <a:spcBef>
              <a:spcPct val="0"/>
            </a:spcBef>
            <a:spcAft>
              <a:spcPct val="15000"/>
            </a:spcAft>
            <a:buChar char="•"/>
          </a:pPr>
          <a:r>
            <a:rPr lang="en-US" sz="2400" kern="1200" dirty="0">
              <a:solidFill>
                <a:prstClr val="black">
                  <a:hueOff val="0"/>
                  <a:satOff val="0"/>
                  <a:lumOff val="0"/>
                  <a:alphaOff val="0"/>
                </a:prstClr>
              </a:solidFill>
              <a:latin typeface="Arial Rounded MT Bold" panose="020F0704030504030204" pitchFamily="34" charset="0"/>
              <a:ea typeface="+mn-ea"/>
              <a:cs typeface="+mn-cs"/>
            </a:rPr>
            <a:t>Ensures adequate public facilities and buildable area </a:t>
          </a:r>
        </a:p>
      </dsp:txBody>
      <dsp:txXfrm rot="-5400000">
        <a:off x="1002327" y="2655119"/>
        <a:ext cx="7730553" cy="1160428"/>
      </dsp:txXfrm>
    </dsp:sp>
    <dsp:sp modelId="{DDFFE3B7-1A16-4D3A-8C0A-7C0D54C4D410}">
      <dsp:nvSpPr>
        <dsp:cNvPr id="0" name=""/>
        <dsp:cNvSpPr/>
      </dsp:nvSpPr>
      <dsp:spPr>
        <a:xfrm rot="5400000">
          <a:off x="-182549" y="2807124"/>
          <a:ext cx="1431896" cy="100232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Sub-division</a:t>
          </a:r>
        </a:p>
      </dsp:txBody>
      <dsp:txXfrm rot="-5400000">
        <a:off x="32236" y="3093504"/>
        <a:ext cx="1002327" cy="429569"/>
      </dsp:txXfrm>
    </dsp:sp>
    <dsp:sp modelId="{098C5954-E1C2-4116-B2DB-7727DC90D330}">
      <dsp:nvSpPr>
        <dsp:cNvPr id="0" name=""/>
        <dsp:cNvSpPr/>
      </dsp:nvSpPr>
      <dsp:spPr>
        <a:xfrm rot="5400000">
          <a:off x="4433625" y="-2179339"/>
          <a:ext cx="930732" cy="779332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solidFill>
                <a:prstClr val="black">
                  <a:hueOff val="0"/>
                  <a:satOff val="0"/>
                  <a:lumOff val="0"/>
                  <a:alphaOff val="0"/>
                </a:prstClr>
              </a:solidFill>
              <a:latin typeface="Arial Rounded MT Bold" panose="020F0704030504030204" pitchFamily="34" charset="0"/>
              <a:ea typeface="+mn-ea"/>
              <a:cs typeface="+mn-cs"/>
            </a:rPr>
            <a:t>Allow for review of certain uses that may have impacts on surrounding uses </a:t>
          </a:r>
        </a:p>
      </dsp:txBody>
      <dsp:txXfrm rot="-5400000">
        <a:off x="1002327" y="1297394"/>
        <a:ext cx="7747894" cy="839862"/>
      </dsp:txXfrm>
    </dsp:sp>
    <dsp:sp modelId="{7C7399BF-C0EE-4186-96FF-DB7397CB33FB}">
      <dsp:nvSpPr>
        <dsp:cNvPr id="0" name=""/>
        <dsp:cNvSpPr/>
      </dsp:nvSpPr>
      <dsp:spPr>
        <a:xfrm rot="5400000">
          <a:off x="-182549" y="4290187"/>
          <a:ext cx="1431896" cy="100232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Site &amp; design</a:t>
          </a:r>
        </a:p>
      </dsp:txBody>
      <dsp:txXfrm rot="-5400000">
        <a:off x="32236" y="4576567"/>
        <a:ext cx="1002327" cy="429569"/>
      </dsp:txXfrm>
    </dsp:sp>
    <dsp:sp modelId="{3690DB7B-15CB-4443-80EB-9075BCB1DB3A}">
      <dsp:nvSpPr>
        <dsp:cNvPr id="0" name=""/>
        <dsp:cNvSpPr/>
      </dsp:nvSpPr>
      <dsp:spPr>
        <a:xfrm rot="5400000">
          <a:off x="4435808" y="708847"/>
          <a:ext cx="930732" cy="771305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endParaRPr lang="en-US" sz="2400" kern="1200" dirty="0">
            <a:solidFill>
              <a:prstClr val="black">
                <a:hueOff val="0"/>
                <a:satOff val="0"/>
                <a:lumOff val="0"/>
                <a:alphaOff val="0"/>
              </a:prstClr>
            </a:solidFill>
            <a:latin typeface="Arial Rounded MT Bold" panose="020F0704030504030204" pitchFamily="34" charset="0"/>
            <a:ea typeface="+mn-ea"/>
            <a:cs typeface="+mn-cs"/>
          </a:endParaRPr>
        </a:p>
        <a:p>
          <a:pPr marL="228600" lvl="1" indent="-228600" algn="l" defTabSz="1066800">
            <a:lnSpc>
              <a:spcPct val="90000"/>
            </a:lnSpc>
            <a:spcBef>
              <a:spcPct val="0"/>
            </a:spcBef>
            <a:spcAft>
              <a:spcPct val="15000"/>
            </a:spcAft>
            <a:buChar char="•"/>
          </a:pPr>
          <a:r>
            <a:rPr lang="en-US" sz="2400" kern="1200" dirty="0">
              <a:solidFill>
                <a:prstClr val="black">
                  <a:hueOff val="0"/>
                  <a:satOff val="0"/>
                  <a:lumOff val="0"/>
                  <a:alphaOff val="0"/>
                </a:prstClr>
              </a:solidFill>
              <a:latin typeface="Arial Rounded MT Bold" panose="020F0704030504030204" pitchFamily="34" charset="0"/>
              <a:ea typeface="+mn-ea"/>
              <a:cs typeface="+mn-cs"/>
            </a:rPr>
            <a:t>Ensures compliance with specific development standards </a:t>
          </a:r>
        </a:p>
        <a:p>
          <a:pPr marL="228600" lvl="1" indent="0" algn="l" defTabSz="889000">
            <a:lnSpc>
              <a:spcPct val="90000"/>
            </a:lnSpc>
            <a:spcBef>
              <a:spcPct val="0"/>
            </a:spcBef>
            <a:spcAft>
              <a:spcPct val="15000"/>
            </a:spcAft>
            <a:buChar char="•"/>
          </a:pPr>
          <a:endParaRPr lang="en-US" sz="2000" kern="1200" dirty="0"/>
        </a:p>
      </dsp:txBody>
      <dsp:txXfrm rot="-5400000">
        <a:off x="1044646" y="4145445"/>
        <a:ext cx="7667622" cy="83986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0B78A1-38CF-4E9E-A291-3CE70A3EEBD7}">
      <dsp:nvSpPr>
        <dsp:cNvPr id="0" name=""/>
        <dsp:cNvSpPr/>
      </dsp:nvSpPr>
      <dsp:spPr>
        <a:xfrm>
          <a:off x="57516" y="182876"/>
          <a:ext cx="4634488" cy="185379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latin typeface="Arial Rounded MT Bold" panose="020F0704030504030204" pitchFamily="34" charset="0"/>
            </a:rPr>
            <a:t>Issues decided at previous step</a:t>
          </a:r>
        </a:p>
      </dsp:txBody>
      <dsp:txXfrm>
        <a:off x="57516" y="182876"/>
        <a:ext cx="4634488" cy="1853795"/>
      </dsp:txXfrm>
    </dsp:sp>
    <dsp:sp modelId="{38FED005-D377-42B7-A0F6-45030465DE56}">
      <dsp:nvSpPr>
        <dsp:cNvPr id="0" name=""/>
        <dsp:cNvSpPr/>
      </dsp:nvSpPr>
      <dsp:spPr>
        <a:xfrm>
          <a:off x="48" y="2030406"/>
          <a:ext cx="4634488" cy="321164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latin typeface="Arial Rounded MT Bold" panose="020F0704030504030204" pitchFamily="34" charset="0"/>
            </a:rPr>
            <a:t>Comprehensive Plan land use and policies</a:t>
          </a:r>
        </a:p>
        <a:p>
          <a:pPr marL="228600" lvl="1" indent="-228600" algn="l" defTabSz="1066800">
            <a:lnSpc>
              <a:spcPct val="90000"/>
            </a:lnSpc>
            <a:spcBef>
              <a:spcPct val="0"/>
            </a:spcBef>
            <a:spcAft>
              <a:spcPct val="15000"/>
            </a:spcAft>
            <a:buChar char="•"/>
          </a:pPr>
          <a:endParaRPr lang="en-US" sz="2400" kern="1200" dirty="0">
            <a:latin typeface="Arial Rounded MT Bold" panose="020F0704030504030204" pitchFamily="34" charset="0"/>
          </a:endParaRPr>
        </a:p>
        <a:p>
          <a:pPr marL="228600" lvl="1" indent="-228600" algn="l" defTabSz="1066800">
            <a:lnSpc>
              <a:spcPct val="90000"/>
            </a:lnSpc>
            <a:spcBef>
              <a:spcPct val="0"/>
            </a:spcBef>
            <a:spcAft>
              <a:spcPct val="15000"/>
            </a:spcAft>
            <a:buChar char="•"/>
          </a:pPr>
          <a:r>
            <a:rPr lang="en-US" sz="2400" kern="1200" dirty="0">
              <a:latin typeface="Arial Rounded MT Bold" panose="020F0704030504030204" pitchFamily="34" charset="0"/>
            </a:rPr>
            <a:t>Existing zoning</a:t>
          </a:r>
        </a:p>
        <a:p>
          <a:pPr marL="228600" lvl="1" indent="-228600" algn="l" defTabSz="1066800">
            <a:lnSpc>
              <a:spcPct val="90000"/>
            </a:lnSpc>
            <a:spcBef>
              <a:spcPct val="0"/>
            </a:spcBef>
            <a:spcAft>
              <a:spcPct val="15000"/>
            </a:spcAft>
            <a:buChar char="•"/>
          </a:pPr>
          <a:endParaRPr lang="en-US" sz="2400" kern="1200" dirty="0">
            <a:latin typeface="Arial Rounded MT Bold" panose="020F0704030504030204" pitchFamily="34" charset="0"/>
          </a:endParaRPr>
        </a:p>
        <a:p>
          <a:pPr marL="228600" lvl="1" indent="-228600" algn="l" defTabSz="1066800">
            <a:lnSpc>
              <a:spcPct val="90000"/>
            </a:lnSpc>
            <a:spcBef>
              <a:spcPct val="0"/>
            </a:spcBef>
            <a:spcAft>
              <a:spcPct val="15000"/>
            </a:spcAft>
            <a:buChar char="•"/>
          </a:pPr>
          <a:r>
            <a:rPr lang="en-US" sz="2400" kern="1200" dirty="0">
              <a:latin typeface="Arial Rounded MT Bold" panose="020F0704030504030204" pitchFamily="34" charset="0"/>
            </a:rPr>
            <a:t>Zoning of other properties in the area</a:t>
          </a:r>
        </a:p>
      </dsp:txBody>
      <dsp:txXfrm>
        <a:off x="48" y="2030406"/>
        <a:ext cx="4634488" cy="3211649"/>
      </dsp:txXfrm>
    </dsp:sp>
    <dsp:sp modelId="{7AD347BE-C69F-42A4-AE5F-F8C983C32B30}">
      <dsp:nvSpPr>
        <dsp:cNvPr id="0" name=""/>
        <dsp:cNvSpPr/>
      </dsp:nvSpPr>
      <dsp:spPr>
        <a:xfrm>
          <a:off x="5283365" y="176610"/>
          <a:ext cx="4634488" cy="185379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rial Rounded MT Bold" panose="020F0704030504030204" pitchFamily="34" charset="0"/>
            </a:rPr>
            <a:t>Issues on the Table</a:t>
          </a:r>
        </a:p>
      </dsp:txBody>
      <dsp:txXfrm>
        <a:off x="5283365" y="176610"/>
        <a:ext cx="4634488" cy="1853795"/>
      </dsp:txXfrm>
    </dsp:sp>
    <dsp:sp modelId="{18067C81-6D33-43D0-9B4E-5ECE48BA14C2}">
      <dsp:nvSpPr>
        <dsp:cNvPr id="0" name=""/>
        <dsp:cNvSpPr/>
      </dsp:nvSpPr>
      <dsp:spPr>
        <a:xfrm>
          <a:off x="5283365" y="2030406"/>
          <a:ext cx="4634488" cy="321164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solidFill>
                <a:prstClr val="black">
                  <a:hueOff val="0"/>
                  <a:satOff val="0"/>
                  <a:lumOff val="0"/>
                  <a:alphaOff val="0"/>
                </a:prstClr>
              </a:solidFill>
              <a:latin typeface="Arial Rounded MT Bold" panose="020F0704030504030204" pitchFamily="34" charset="0"/>
              <a:ea typeface="+mn-ea"/>
              <a:cs typeface="+mn-cs"/>
            </a:rPr>
            <a:t>Consistency with Comprehensive Plan</a:t>
          </a:r>
        </a:p>
        <a:p>
          <a:pPr marL="228600" lvl="1" indent="-228600" algn="l" defTabSz="1066800">
            <a:lnSpc>
              <a:spcPct val="90000"/>
            </a:lnSpc>
            <a:spcBef>
              <a:spcPct val="0"/>
            </a:spcBef>
            <a:spcAft>
              <a:spcPct val="15000"/>
            </a:spcAft>
            <a:buChar char="•"/>
          </a:pPr>
          <a:endParaRPr lang="en-US" sz="2400" kern="1200" dirty="0">
            <a:solidFill>
              <a:prstClr val="black">
                <a:hueOff val="0"/>
                <a:satOff val="0"/>
                <a:lumOff val="0"/>
                <a:alphaOff val="0"/>
              </a:prstClr>
            </a:solidFill>
            <a:latin typeface="Arial Rounded MT Bold" panose="020F0704030504030204" pitchFamily="34" charset="0"/>
            <a:ea typeface="+mn-ea"/>
            <a:cs typeface="+mn-cs"/>
          </a:endParaRPr>
        </a:p>
        <a:p>
          <a:pPr marL="228600" lvl="1" indent="-228600" algn="l" defTabSz="1066800">
            <a:lnSpc>
              <a:spcPct val="90000"/>
            </a:lnSpc>
            <a:spcBef>
              <a:spcPct val="0"/>
            </a:spcBef>
            <a:spcAft>
              <a:spcPct val="15000"/>
            </a:spcAft>
            <a:buChar char="•"/>
          </a:pPr>
          <a:r>
            <a:rPr lang="en-US" sz="2400" kern="1200" dirty="0">
              <a:solidFill>
                <a:prstClr val="black">
                  <a:hueOff val="0"/>
                  <a:satOff val="0"/>
                  <a:lumOff val="0"/>
                  <a:alphaOff val="0"/>
                </a:prstClr>
              </a:solidFill>
              <a:latin typeface="Arial Rounded MT Bold" panose="020F0704030504030204" pitchFamily="34" charset="0"/>
              <a:ea typeface="+mn-ea"/>
              <a:cs typeface="+mn-cs"/>
            </a:rPr>
            <a:t>Zoning category proposed</a:t>
          </a:r>
          <a:br>
            <a:rPr lang="en-US" sz="2400" kern="1200" dirty="0">
              <a:solidFill>
                <a:prstClr val="black">
                  <a:hueOff val="0"/>
                  <a:satOff val="0"/>
                  <a:lumOff val="0"/>
                  <a:alphaOff val="0"/>
                </a:prstClr>
              </a:solidFill>
              <a:latin typeface="Arial Rounded MT Bold" panose="020F0704030504030204" pitchFamily="34" charset="0"/>
              <a:ea typeface="+mn-ea"/>
              <a:cs typeface="+mn-cs"/>
            </a:rPr>
          </a:br>
          <a:endParaRPr lang="en-US" sz="2400" kern="1200" dirty="0">
            <a:solidFill>
              <a:prstClr val="black">
                <a:hueOff val="0"/>
                <a:satOff val="0"/>
                <a:lumOff val="0"/>
                <a:alphaOff val="0"/>
              </a:prstClr>
            </a:solidFill>
            <a:latin typeface="Arial Rounded MT Bold" panose="020F0704030504030204" pitchFamily="34" charset="0"/>
            <a:ea typeface="+mn-ea"/>
            <a:cs typeface="+mn-cs"/>
          </a:endParaRPr>
        </a:p>
        <a:p>
          <a:pPr marL="228600" lvl="1" indent="-228600" algn="l" defTabSz="1066800">
            <a:lnSpc>
              <a:spcPct val="90000"/>
            </a:lnSpc>
            <a:spcBef>
              <a:spcPct val="0"/>
            </a:spcBef>
            <a:spcAft>
              <a:spcPct val="15000"/>
            </a:spcAft>
            <a:buChar char="•"/>
          </a:pPr>
          <a:r>
            <a:rPr lang="en-US" sz="2400" kern="1200" dirty="0">
              <a:solidFill>
                <a:prstClr val="black">
                  <a:hueOff val="0"/>
                  <a:satOff val="0"/>
                  <a:lumOff val="0"/>
                  <a:alphaOff val="0"/>
                </a:prstClr>
              </a:solidFill>
              <a:latin typeface="Arial Rounded MT Bold" panose="020F0704030504030204" pitchFamily="34" charset="0"/>
              <a:ea typeface="+mn-ea"/>
              <a:cs typeface="+mn-cs"/>
            </a:rPr>
            <a:t>Site suitability/compatibility  </a:t>
          </a:r>
        </a:p>
        <a:p>
          <a:pPr marL="228600" lvl="1" indent="-228600" algn="l" defTabSz="1066800">
            <a:lnSpc>
              <a:spcPct val="90000"/>
            </a:lnSpc>
            <a:spcBef>
              <a:spcPct val="0"/>
            </a:spcBef>
            <a:spcAft>
              <a:spcPct val="15000"/>
            </a:spcAft>
            <a:buChar char="•"/>
          </a:pPr>
          <a:endParaRPr lang="en-US" sz="2400" kern="1200" dirty="0">
            <a:solidFill>
              <a:prstClr val="black">
                <a:hueOff val="0"/>
                <a:satOff val="0"/>
                <a:lumOff val="0"/>
                <a:alphaOff val="0"/>
              </a:prstClr>
            </a:solidFill>
            <a:latin typeface="Arial Rounded MT Bold" panose="020F0704030504030204" pitchFamily="34" charset="0"/>
            <a:ea typeface="+mn-ea"/>
            <a:cs typeface="+mn-cs"/>
          </a:endParaRPr>
        </a:p>
        <a:p>
          <a:pPr marL="228600" lvl="1" indent="-228600" algn="l" defTabSz="1066800">
            <a:lnSpc>
              <a:spcPct val="90000"/>
            </a:lnSpc>
            <a:spcBef>
              <a:spcPct val="0"/>
            </a:spcBef>
            <a:spcAft>
              <a:spcPct val="15000"/>
            </a:spcAft>
            <a:buChar char="•"/>
          </a:pPr>
          <a:r>
            <a:rPr lang="en-US" sz="2400" kern="1200" dirty="0">
              <a:solidFill>
                <a:prstClr val="black">
                  <a:hueOff val="0"/>
                  <a:satOff val="0"/>
                  <a:lumOff val="0"/>
                  <a:alphaOff val="0"/>
                </a:prstClr>
              </a:solidFill>
              <a:latin typeface="Arial Rounded MT Bold" panose="020F0704030504030204" pitchFamily="34" charset="0"/>
              <a:ea typeface="+mn-ea"/>
              <a:cs typeface="+mn-cs"/>
            </a:rPr>
            <a:t>Impact on services</a:t>
          </a:r>
        </a:p>
      </dsp:txBody>
      <dsp:txXfrm>
        <a:off x="5283365" y="2030406"/>
        <a:ext cx="4634488" cy="321164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0B78A1-38CF-4E9E-A291-3CE70A3EEBD7}">
      <dsp:nvSpPr>
        <dsp:cNvPr id="0" name=""/>
        <dsp:cNvSpPr/>
      </dsp:nvSpPr>
      <dsp:spPr>
        <a:xfrm>
          <a:off x="57516" y="138270"/>
          <a:ext cx="4634488" cy="185379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latin typeface="Arial Rounded MT Bold" panose="020F0704030504030204" pitchFamily="34" charset="0"/>
            </a:rPr>
            <a:t>Issues decided at previous step</a:t>
          </a:r>
        </a:p>
      </dsp:txBody>
      <dsp:txXfrm>
        <a:off x="57516" y="138270"/>
        <a:ext cx="4634488" cy="1853795"/>
      </dsp:txXfrm>
    </dsp:sp>
    <dsp:sp modelId="{38FED005-D377-42B7-A0F6-45030465DE56}">
      <dsp:nvSpPr>
        <dsp:cNvPr id="0" name=""/>
        <dsp:cNvSpPr/>
      </dsp:nvSpPr>
      <dsp:spPr>
        <a:xfrm>
          <a:off x="48" y="1985799"/>
          <a:ext cx="4634488" cy="330086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Arial Rounded MT Bold" panose="020F0704030504030204" pitchFamily="34" charset="0"/>
            </a:rPr>
            <a:t>Consistency with the Comprehensive Plan</a:t>
          </a:r>
        </a:p>
        <a:p>
          <a:pPr marL="228600" lvl="1" indent="-228600" algn="l" defTabSz="889000">
            <a:lnSpc>
              <a:spcPct val="90000"/>
            </a:lnSpc>
            <a:spcBef>
              <a:spcPct val="0"/>
            </a:spcBef>
            <a:spcAft>
              <a:spcPct val="15000"/>
            </a:spcAft>
            <a:buChar char="•"/>
          </a:pPr>
          <a:r>
            <a:rPr lang="en-US" sz="2000" kern="1200">
              <a:latin typeface="Arial Rounded MT Bold" panose="020F0704030504030204" pitchFamily="34" charset="0"/>
            </a:rPr>
            <a:t>Allowance for use in the District</a:t>
          </a:r>
          <a:endParaRPr lang="en-US" sz="2000" kern="1200" dirty="0">
            <a:latin typeface="Arial Rounded MT Bold" panose="020F0704030504030204" pitchFamily="34" charset="0"/>
          </a:endParaRPr>
        </a:p>
        <a:p>
          <a:pPr marL="228600" lvl="1" indent="-228600" algn="l" defTabSz="889000">
            <a:lnSpc>
              <a:spcPct val="90000"/>
            </a:lnSpc>
            <a:spcBef>
              <a:spcPct val="0"/>
            </a:spcBef>
            <a:spcAft>
              <a:spcPct val="15000"/>
            </a:spcAft>
            <a:buChar char="•"/>
          </a:pPr>
          <a:r>
            <a:rPr lang="en-US" sz="2000" kern="1200">
              <a:latin typeface="Arial Rounded MT Bold" panose="020F0704030504030204" pitchFamily="34" charset="0"/>
            </a:rPr>
            <a:t>Standards to be used in evaluating the use </a:t>
          </a:r>
          <a:endParaRPr lang="en-US" sz="2000" kern="1200" dirty="0">
            <a:latin typeface="Arial Rounded MT Bold" panose="020F0704030504030204" pitchFamily="34" charset="0"/>
          </a:endParaRPr>
        </a:p>
        <a:p>
          <a:pPr marL="228600" lvl="1" indent="-228600" algn="l" defTabSz="889000">
            <a:lnSpc>
              <a:spcPct val="90000"/>
            </a:lnSpc>
            <a:spcBef>
              <a:spcPct val="0"/>
            </a:spcBef>
            <a:spcAft>
              <a:spcPct val="15000"/>
            </a:spcAft>
            <a:buChar char="•"/>
          </a:pPr>
          <a:r>
            <a:rPr lang="en-US" sz="2000" kern="1200">
              <a:latin typeface="Arial Rounded MT Bold" panose="020F0704030504030204" pitchFamily="34" charset="0"/>
            </a:rPr>
            <a:t>Density</a:t>
          </a:r>
          <a:endParaRPr lang="en-US" sz="2000" kern="1200" dirty="0">
            <a:latin typeface="Arial Rounded MT Bold" panose="020F0704030504030204" pitchFamily="34" charset="0"/>
          </a:endParaRPr>
        </a:p>
        <a:p>
          <a:pPr marL="228600" lvl="1" indent="-228600" algn="l" defTabSz="889000">
            <a:lnSpc>
              <a:spcPct val="90000"/>
            </a:lnSpc>
            <a:spcBef>
              <a:spcPct val="0"/>
            </a:spcBef>
            <a:spcAft>
              <a:spcPct val="15000"/>
            </a:spcAft>
            <a:buChar char="•"/>
          </a:pPr>
          <a:r>
            <a:rPr lang="en-US" sz="2000" kern="1200">
              <a:latin typeface="Arial Rounded MT Bold" panose="020F0704030504030204" pitchFamily="34" charset="0"/>
            </a:rPr>
            <a:t>Setbacks</a:t>
          </a:r>
          <a:endParaRPr lang="en-US" sz="2000" kern="1200" dirty="0">
            <a:latin typeface="Arial Rounded MT Bold" panose="020F0704030504030204" pitchFamily="34" charset="0"/>
          </a:endParaRPr>
        </a:p>
        <a:p>
          <a:pPr marL="228600" lvl="1" indent="-228600" algn="l" defTabSz="889000">
            <a:lnSpc>
              <a:spcPct val="90000"/>
            </a:lnSpc>
            <a:spcBef>
              <a:spcPct val="0"/>
            </a:spcBef>
            <a:spcAft>
              <a:spcPct val="15000"/>
            </a:spcAft>
            <a:buChar char="•"/>
          </a:pPr>
          <a:r>
            <a:rPr lang="en-US" sz="2000" kern="1200">
              <a:latin typeface="Arial Rounded MT Bold" panose="020F0704030504030204" pitchFamily="34" charset="0"/>
            </a:rPr>
            <a:t>Height limits</a:t>
          </a:r>
          <a:endParaRPr lang="en-US" sz="2000" kern="1200" dirty="0">
            <a:latin typeface="Arial Rounded MT Bold" panose="020F0704030504030204" pitchFamily="34" charset="0"/>
          </a:endParaRPr>
        </a:p>
        <a:p>
          <a:pPr marL="228600" lvl="1" indent="-228600" algn="l" defTabSz="889000">
            <a:lnSpc>
              <a:spcPct val="90000"/>
            </a:lnSpc>
            <a:spcBef>
              <a:spcPct val="0"/>
            </a:spcBef>
            <a:spcAft>
              <a:spcPct val="15000"/>
            </a:spcAft>
            <a:buChar char="•"/>
          </a:pPr>
          <a:r>
            <a:rPr lang="en-US" sz="2000" kern="1200">
              <a:latin typeface="Arial Rounded MT Bold" panose="020F0704030504030204" pitchFamily="34" charset="0"/>
            </a:rPr>
            <a:t>Parking requirements</a:t>
          </a:r>
          <a:endParaRPr lang="en-US" sz="2000" kern="1200" dirty="0">
            <a:latin typeface="Arial Rounded MT Bold" panose="020F0704030504030204" pitchFamily="34" charset="0"/>
          </a:endParaRPr>
        </a:p>
        <a:p>
          <a:pPr marL="228600" lvl="1" indent="-228600" algn="l" defTabSz="889000">
            <a:lnSpc>
              <a:spcPct val="90000"/>
            </a:lnSpc>
            <a:spcBef>
              <a:spcPct val="0"/>
            </a:spcBef>
            <a:spcAft>
              <a:spcPct val="15000"/>
            </a:spcAft>
            <a:buChar char="•"/>
          </a:pPr>
          <a:r>
            <a:rPr lang="en-US" sz="2000" kern="1200" dirty="0">
              <a:latin typeface="Arial Rounded MT Bold" panose="020F0704030504030204" pitchFamily="34" charset="0"/>
            </a:rPr>
            <a:t>Landscaping requirements</a:t>
          </a:r>
        </a:p>
      </dsp:txBody>
      <dsp:txXfrm>
        <a:off x="48" y="1985799"/>
        <a:ext cx="4634488" cy="3300862"/>
      </dsp:txXfrm>
    </dsp:sp>
    <dsp:sp modelId="{7AD347BE-C69F-42A4-AE5F-F8C983C32B30}">
      <dsp:nvSpPr>
        <dsp:cNvPr id="0" name=""/>
        <dsp:cNvSpPr/>
      </dsp:nvSpPr>
      <dsp:spPr>
        <a:xfrm>
          <a:off x="5283365" y="132004"/>
          <a:ext cx="4634488" cy="185379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rial Rounded MT Bold" panose="020F0704030504030204" pitchFamily="34" charset="0"/>
            </a:rPr>
            <a:t>Issues on the Table</a:t>
          </a:r>
        </a:p>
      </dsp:txBody>
      <dsp:txXfrm>
        <a:off x="5283365" y="132004"/>
        <a:ext cx="4634488" cy="1853795"/>
      </dsp:txXfrm>
    </dsp:sp>
    <dsp:sp modelId="{18067C81-6D33-43D0-9B4E-5ECE48BA14C2}">
      <dsp:nvSpPr>
        <dsp:cNvPr id="0" name=""/>
        <dsp:cNvSpPr/>
      </dsp:nvSpPr>
      <dsp:spPr>
        <a:xfrm>
          <a:off x="5283365" y="1985799"/>
          <a:ext cx="4634488" cy="330086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1066800">
            <a:lnSpc>
              <a:spcPct val="90000"/>
            </a:lnSpc>
            <a:spcBef>
              <a:spcPct val="0"/>
            </a:spcBef>
            <a:spcAft>
              <a:spcPct val="15000"/>
            </a:spcAft>
            <a:buChar char="•"/>
          </a:pPr>
          <a:r>
            <a:rPr lang="en-US" sz="2000" kern="1200" dirty="0">
              <a:latin typeface="Arial Rounded MT Bold" panose="020F0704030504030204" pitchFamily="34" charset="0"/>
            </a:rPr>
            <a:t>Use allowed by zoning ordinance</a:t>
          </a:r>
          <a:endParaRPr lang="en-US" sz="2000" kern="1200" dirty="0">
            <a:solidFill>
              <a:prstClr val="black">
                <a:hueOff val="0"/>
                <a:satOff val="0"/>
                <a:lumOff val="0"/>
                <a:alphaOff val="0"/>
              </a:prstClr>
            </a:solidFill>
            <a:latin typeface="Arial Rounded MT Bold" panose="020F0704030504030204" pitchFamily="34" charset="0"/>
            <a:ea typeface="+mn-ea"/>
            <a:cs typeface="+mn-cs"/>
          </a:endParaRPr>
        </a:p>
        <a:p>
          <a:pPr marL="228600" lvl="1" indent="-228600" algn="l" defTabSz="1066800">
            <a:lnSpc>
              <a:spcPct val="90000"/>
            </a:lnSpc>
            <a:spcBef>
              <a:spcPct val="0"/>
            </a:spcBef>
            <a:spcAft>
              <a:spcPct val="15000"/>
            </a:spcAft>
            <a:buChar char="•"/>
          </a:pPr>
          <a:r>
            <a:rPr lang="en-US" sz="2000" kern="1200" dirty="0">
              <a:latin typeface="Arial Rounded MT Bold" panose="020F0704030504030204" pitchFamily="34" charset="0"/>
            </a:rPr>
            <a:t>Compliance with specific standards for use</a:t>
          </a:r>
        </a:p>
        <a:p>
          <a:pPr marL="228600" lvl="1" indent="-228600" algn="l" defTabSz="1066800">
            <a:lnSpc>
              <a:spcPct val="90000"/>
            </a:lnSpc>
            <a:spcBef>
              <a:spcPct val="0"/>
            </a:spcBef>
            <a:spcAft>
              <a:spcPct val="15000"/>
            </a:spcAft>
            <a:buChar char="•"/>
          </a:pPr>
          <a:r>
            <a:rPr lang="en-US" sz="2000" kern="1200" dirty="0">
              <a:latin typeface="Arial Rounded MT Bold" panose="020F0704030504030204" pitchFamily="34" charset="0"/>
            </a:rPr>
            <a:t>Suitability of property for use</a:t>
          </a:r>
        </a:p>
        <a:p>
          <a:pPr marL="228600" lvl="1" indent="-228600" algn="l" defTabSz="1066800">
            <a:lnSpc>
              <a:spcPct val="90000"/>
            </a:lnSpc>
            <a:spcBef>
              <a:spcPct val="0"/>
            </a:spcBef>
            <a:spcAft>
              <a:spcPct val="15000"/>
            </a:spcAft>
            <a:buChar char="•"/>
          </a:pPr>
          <a:r>
            <a:rPr lang="en-US" sz="2000" kern="1200" dirty="0">
              <a:latin typeface="Arial Rounded MT Bold" panose="020F0704030504030204" pitchFamily="34" charset="0"/>
            </a:rPr>
            <a:t>Conditions </a:t>
          </a:r>
        </a:p>
      </dsp:txBody>
      <dsp:txXfrm>
        <a:off x="5283365" y="1985799"/>
        <a:ext cx="4634488" cy="330086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0B78A1-38CF-4E9E-A291-3CE70A3EEBD7}">
      <dsp:nvSpPr>
        <dsp:cNvPr id="0" name=""/>
        <dsp:cNvSpPr/>
      </dsp:nvSpPr>
      <dsp:spPr>
        <a:xfrm>
          <a:off x="57516" y="19968"/>
          <a:ext cx="4634488" cy="1468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latin typeface="Arial Rounded MT Bold" panose="020F0704030504030204" pitchFamily="34" charset="0"/>
            </a:rPr>
            <a:t>Issues decided at previous step</a:t>
          </a:r>
        </a:p>
      </dsp:txBody>
      <dsp:txXfrm>
        <a:off x="57516" y="19968"/>
        <a:ext cx="4634488" cy="1468800"/>
      </dsp:txXfrm>
    </dsp:sp>
    <dsp:sp modelId="{38FED005-D377-42B7-A0F6-45030465DE56}">
      <dsp:nvSpPr>
        <dsp:cNvPr id="0" name=""/>
        <dsp:cNvSpPr/>
      </dsp:nvSpPr>
      <dsp:spPr>
        <a:xfrm>
          <a:off x="48" y="1483803"/>
          <a:ext cx="4634488" cy="39198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Arial Rounded MT Bold" panose="020F0704030504030204" pitchFamily="34" charset="0"/>
            </a:rPr>
            <a:t>Consistency with the Comprehensive Plan</a:t>
          </a:r>
        </a:p>
        <a:p>
          <a:pPr marL="228600" lvl="1" indent="-228600" algn="l" defTabSz="889000">
            <a:lnSpc>
              <a:spcPct val="90000"/>
            </a:lnSpc>
            <a:spcBef>
              <a:spcPct val="0"/>
            </a:spcBef>
            <a:spcAft>
              <a:spcPct val="15000"/>
            </a:spcAft>
            <a:buChar char="•"/>
          </a:pPr>
          <a:r>
            <a:rPr lang="en-US" sz="2000" kern="1200">
              <a:latin typeface="Arial Rounded MT Bold" panose="020F0704030504030204" pitchFamily="34" charset="0"/>
            </a:rPr>
            <a:t>Land use</a:t>
          </a:r>
          <a:endParaRPr lang="en-US" sz="2000" kern="1200" dirty="0">
            <a:latin typeface="Arial Rounded MT Bold" panose="020F0704030504030204" pitchFamily="34" charset="0"/>
          </a:endParaRPr>
        </a:p>
        <a:p>
          <a:pPr marL="228600" lvl="1" indent="-228600" algn="l" defTabSz="889000">
            <a:lnSpc>
              <a:spcPct val="90000"/>
            </a:lnSpc>
            <a:spcBef>
              <a:spcPct val="0"/>
            </a:spcBef>
            <a:spcAft>
              <a:spcPct val="15000"/>
            </a:spcAft>
            <a:buChar char="•"/>
          </a:pPr>
          <a:r>
            <a:rPr lang="en-US" sz="2000" kern="1200" dirty="0">
              <a:latin typeface="Arial Rounded MT Bold" panose="020F0704030504030204" pitchFamily="34" charset="0"/>
            </a:rPr>
            <a:t>Density</a:t>
          </a:r>
        </a:p>
        <a:p>
          <a:pPr marL="228600" lvl="1" indent="-228600" algn="l" defTabSz="889000">
            <a:lnSpc>
              <a:spcPct val="90000"/>
            </a:lnSpc>
            <a:spcBef>
              <a:spcPct val="0"/>
            </a:spcBef>
            <a:spcAft>
              <a:spcPct val="15000"/>
            </a:spcAft>
            <a:buChar char="•"/>
          </a:pPr>
          <a:r>
            <a:rPr lang="en-US" sz="2000" kern="1200" dirty="0">
              <a:latin typeface="Arial Rounded MT Bold" panose="020F0704030504030204" pitchFamily="34" charset="0"/>
            </a:rPr>
            <a:t>Setbacks</a:t>
          </a:r>
        </a:p>
        <a:p>
          <a:pPr marL="228600" lvl="1" indent="-228600" algn="l" defTabSz="889000">
            <a:lnSpc>
              <a:spcPct val="90000"/>
            </a:lnSpc>
            <a:spcBef>
              <a:spcPct val="0"/>
            </a:spcBef>
            <a:spcAft>
              <a:spcPct val="15000"/>
            </a:spcAft>
            <a:buChar char="•"/>
          </a:pPr>
          <a:r>
            <a:rPr lang="en-US" sz="2000" kern="1200" dirty="0">
              <a:latin typeface="Arial Rounded MT Bold" panose="020F0704030504030204" pitchFamily="34" charset="0"/>
            </a:rPr>
            <a:t>Height limits</a:t>
          </a:r>
        </a:p>
        <a:p>
          <a:pPr marL="228600" lvl="1" indent="-228600" algn="l" defTabSz="889000">
            <a:lnSpc>
              <a:spcPct val="90000"/>
            </a:lnSpc>
            <a:spcBef>
              <a:spcPct val="0"/>
            </a:spcBef>
            <a:spcAft>
              <a:spcPct val="15000"/>
            </a:spcAft>
            <a:buChar char="•"/>
          </a:pPr>
          <a:r>
            <a:rPr lang="en-US" sz="2000" kern="1200">
              <a:latin typeface="Arial Rounded MT Bold" panose="020F0704030504030204" pitchFamily="34" charset="0"/>
            </a:rPr>
            <a:t>Parking requirements</a:t>
          </a:r>
          <a:endParaRPr lang="en-US" sz="2000" kern="1200" dirty="0">
            <a:latin typeface="Arial Rounded MT Bold" panose="020F0704030504030204" pitchFamily="34" charset="0"/>
          </a:endParaRPr>
        </a:p>
        <a:p>
          <a:pPr marL="228600" lvl="1" indent="-228600" algn="l" defTabSz="889000">
            <a:lnSpc>
              <a:spcPct val="90000"/>
            </a:lnSpc>
            <a:spcBef>
              <a:spcPct val="0"/>
            </a:spcBef>
            <a:spcAft>
              <a:spcPct val="15000"/>
            </a:spcAft>
            <a:buChar char="•"/>
          </a:pPr>
          <a:r>
            <a:rPr lang="en-US" sz="2000" kern="1200" dirty="0">
              <a:latin typeface="Arial Rounded MT Bold" panose="020F0704030504030204" pitchFamily="34" charset="0"/>
            </a:rPr>
            <a:t>Landscaping requirements</a:t>
          </a:r>
        </a:p>
        <a:p>
          <a:pPr marL="228600" lvl="1" indent="-228600" algn="l" defTabSz="889000">
            <a:lnSpc>
              <a:spcPct val="90000"/>
            </a:lnSpc>
            <a:spcBef>
              <a:spcPct val="0"/>
            </a:spcBef>
            <a:spcAft>
              <a:spcPct val="15000"/>
            </a:spcAft>
            <a:buChar char="•"/>
          </a:pPr>
          <a:r>
            <a:rPr lang="en-US" sz="2000" kern="1200" dirty="0">
              <a:latin typeface="Arial Rounded MT Bold" panose="020F0704030504030204" pitchFamily="34" charset="0"/>
            </a:rPr>
            <a:t>Impacts from land use</a:t>
          </a:r>
        </a:p>
        <a:p>
          <a:pPr marL="228600" lvl="1" indent="-228600" algn="l" defTabSz="889000">
            <a:lnSpc>
              <a:spcPct val="90000"/>
            </a:lnSpc>
            <a:spcBef>
              <a:spcPct val="0"/>
            </a:spcBef>
            <a:spcAft>
              <a:spcPct val="15000"/>
            </a:spcAft>
            <a:buChar char="•"/>
          </a:pPr>
          <a:r>
            <a:rPr lang="en-US" sz="2000" kern="1200" dirty="0">
              <a:latin typeface="Arial Rounded MT Bold" panose="020F0704030504030204" pitchFamily="34" charset="0"/>
            </a:rPr>
            <a:t>Compatibility with adjacent uses</a:t>
          </a:r>
        </a:p>
        <a:p>
          <a:pPr marL="228600" lvl="1" indent="-228600" algn="l" defTabSz="889000">
            <a:lnSpc>
              <a:spcPct val="90000"/>
            </a:lnSpc>
            <a:spcBef>
              <a:spcPct val="0"/>
            </a:spcBef>
            <a:spcAft>
              <a:spcPct val="15000"/>
            </a:spcAft>
            <a:buChar char="•"/>
          </a:pPr>
          <a:r>
            <a:rPr lang="en-US" sz="2000" kern="1200" dirty="0">
              <a:latin typeface="Arial Rounded MT Bold" panose="020F0704030504030204" pitchFamily="34" charset="0"/>
            </a:rPr>
            <a:t>Balance of uses city-wide</a:t>
          </a:r>
        </a:p>
        <a:p>
          <a:pPr marL="228600" lvl="1" indent="-228600" algn="l" defTabSz="889000">
            <a:lnSpc>
              <a:spcPct val="90000"/>
            </a:lnSpc>
            <a:spcBef>
              <a:spcPct val="0"/>
            </a:spcBef>
            <a:spcAft>
              <a:spcPct val="15000"/>
            </a:spcAft>
            <a:buChar char="•"/>
          </a:pPr>
          <a:r>
            <a:rPr lang="en-US" sz="2000" kern="1200" dirty="0">
              <a:latin typeface="Arial Rounded MT Bold" panose="020F0704030504030204" pitchFamily="34" charset="0"/>
            </a:rPr>
            <a:t>Market for use </a:t>
          </a:r>
        </a:p>
      </dsp:txBody>
      <dsp:txXfrm>
        <a:off x="48" y="1483803"/>
        <a:ext cx="4634488" cy="3919860"/>
      </dsp:txXfrm>
    </dsp:sp>
    <dsp:sp modelId="{7AD347BE-C69F-42A4-AE5F-F8C983C32B30}">
      <dsp:nvSpPr>
        <dsp:cNvPr id="0" name=""/>
        <dsp:cNvSpPr/>
      </dsp:nvSpPr>
      <dsp:spPr>
        <a:xfrm>
          <a:off x="5283365" y="15003"/>
          <a:ext cx="4634488" cy="1468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rial Rounded MT Bold" panose="020F0704030504030204" pitchFamily="34" charset="0"/>
            </a:rPr>
            <a:t>Issues on the Table</a:t>
          </a:r>
        </a:p>
      </dsp:txBody>
      <dsp:txXfrm>
        <a:off x="5283365" y="15003"/>
        <a:ext cx="4634488" cy="1468800"/>
      </dsp:txXfrm>
    </dsp:sp>
    <dsp:sp modelId="{18067C81-6D33-43D0-9B4E-5ECE48BA14C2}">
      <dsp:nvSpPr>
        <dsp:cNvPr id="0" name=""/>
        <dsp:cNvSpPr/>
      </dsp:nvSpPr>
      <dsp:spPr>
        <a:xfrm>
          <a:off x="5283365" y="1483803"/>
          <a:ext cx="4634488" cy="39198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1066800">
            <a:lnSpc>
              <a:spcPct val="90000"/>
            </a:lnSpc>
            <a:spcBef>
              <a:spcPct val="0"/>
            </a:spcBef>
            <a:spcAft>
              <a:spcPct val="15000"/>
            </a:spcAft>
            <a:buChar char="•"/>
          </a:pPr>
          <a:r>
            <a:rPr lang="en-US" sz="2000" kern="1200" dirty="0">
              <a:latin typeface="Arial Rounded MT Bold" panose="020F0704030504030204" pitchFamily="34" charset="0"/>
            </a:rPr>
            <a:t>Compliance with the zoning regulations</a:t>
          </a:r>
          <a:endParaRPr lang="en-US" sz="2000" kern="1200" dirty="0">
            <a:solidFill>
              <a:prstClr val="black">
                <a:hueOff val="0"/>
                <a:satOff val="0"/>
                <a:lumOff val="0"/>
                <a:alphaOff val="0"/>
              </a:prstClr>
            </a:solidFill>
            <a:latin typeface="Arial Rounded MT Bold" panose="020F0704030504030204" pitchFamily="34" charset="0"/>
            <a:ea typeface="+mn-ea"/>
            <a:cs typeface="+mn-cs"/>
          </a:endParaRPr>
        </a:p>
        <a:p>
          <a:pPr marL="228600" lvl="1" indent="-228600" algn="l" defTabSz="1066800">
            <a:lnSpc>
              <a:spcPct val="90000"/>
            </a:lnSpc>
            <a:spcBef>
              <a:spcPct val="0"/>
            </a:spcBef>
            <a:spcAft>
              <a:spcPct val="15000"/>
            </a:spcAft>
            <a:buChar char="•"/>
          </a:pPr>
          <a:r>
            <a:rPr lang="en-US" sz="2000" kern="1200" dirty="0">
              <a:latin typeface="Arial Rounded MT Bold" panose="020F0704030504030204" pitchFamily="34" charset="0"/>
            </a:rPr>
            <a:t>Adequacy of infrastructure and services</a:t>
          </a:r>
        </a:p>
        <a:p>
          <a:pPr marL="228600" lvl="1" indent="-228600" algn="l" defTabSz="1066800">
            <a:lnSpc>
              <a:spcPct val="90000"/>
            </a:lnSpc>
            <a:spcBef>
              <a:spcPct val="0"/>
            </a:spcBef>
            <a:spcAft>
              <a:spcPct val="15000"/>
            </a:spcAft>
            <a:buChar char="•"/>
          </a:pPr>
          <a:r>
            <a:rPr lang="en-US" sz="2000" kern="1200" dirty="0">
              <a:latin typeface="Arial Rounded MT Bold" panose="020F0704030504030204" pitchFamily="34" charset="0"/>
            </a:rPr>
            <a:t>Subdivision design</a:t>
          </a:r>
        </a:p>
        <a:p>
          <a:pPr marL="228600" lvl="1" indent="-228600" algn="l" defTabSz="1066800">
            <a:lnSpc>
              <a:spcPct val="90000"/>
            </a:lnSpc>
            <a:spcBef>
              <a:spcPct val="0"/>
            </a:spcBef>
            <a:spcAft>
              <a:spcPct val="15000"/>
            </a:spcAft>
            <a:buChar char="•"/>
          </a:pPr>
          <a:r>
            <a:rPr lang="en-US" sz="2000" kern="1200">
              <a:latin typeface="Arial Rounded MT Bold" panose="020F0704030504030204" pitchFamily="34" charset="0"/>
            </a:rPr>
            <a:t>Title to property </a:t>
          </a:r>
          <a:endParaRPr lang="en-US" sz="2000" kern="1200" dirty="0">
            <a:latin typeface="Arial Rounded MT Bold" panose="020F0704030504030204" pitchFamily="34" charset="0"/>
          </a:endParaRPr>
        </a:p>
        <a:p>
          <a:pPr marL="228600" lvl="1" indent="-228600" algn="l" defTabSz="1066800">
            <a:lnSpc>
              <a:spcPct val="90000"/>
            </a:lnSpc>
            <a:spcBef>
              <a:spcPct val="0"/>
            </a:spcBef>
            <a:spcAft>
              <a:spcPct val="15000"/>
            </a:spcAft>
            <a:buChar char="•"/>
          </a:pPr>
          <a:r>
            <a:rPr lang="en-US" sz="2000" kern="1200" dirty="0">
              <a:latin typeface="Arial Rounded MT Bold" panose="020F0704030504030204" pitchFamily="34" charset="0"/>
            </a:rPr>
            <a:t>Compliance with plat requirements </a:t>
          </a:r>
        </a:p>
      </dsp:txBody>
      <dsp:txXfrm>
        <a:off x="5283365" y="1483803"/>
        <a:ext cx="4634488" cy="391986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0B78A1-38CF-4E9E-A291-3CE70A3EEBD7}">
      <dsp:nvSpPr>
        <dsp:cNvPr id="0" name=""/>
        <dsp:cNvSpPr/>
      </dsp:nvSpPr>
      <dsp:spPr>
        <a:xfrm>
          <a:off x="57516" y="171099"/>
          <a:ext cx="4634488" cy="76766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latin typeface="Arial Rounded MT Bold" panose="020F0704030504030204" pitchFamily="34" charset="0"/>
            </a:rPr>
            <a:t>Issues decided at previous step</a:t>
          </a:r>
        </a:p>
      </dsp:txBody>
      <dsp:txXfrm>
        <a:off x="57516" y="171099"/>
        <a:ext cx="4634488" cy="767665"/>
      </dsp:txXfrm>
    </dsp:sp>
    <dsp:sp modelId="{38FED005-D377-42B7-A0F6-45030465DE56}">
      <dsp:nvSpPr>
        <dsp:cNvPr id="0" name=""/>
        <dsp:cNvSpPr/>
      </dsp:nvSpPr>
      <dsp:spPr>
        <a:xfrm>
          <a:off x="95240" y="985523"/>
          <a:ext cx="4634488" cy="43920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Arial Rounded MT Bold" panose="020F0704030504030204" pitchFamily="34" charset="0"/>
            </a:rPr>
            <a:t>Consistency with the Comprehensive Plan</a:t>
          </a:r>
        </a:p>
        <a:p>
          <a:pPr marL="171450" lvl="1" indent="-171450" algn="l" defTabSz="800100">
            <a:lnSpc>
              <a:spcPct val="90000"/>
            </a:lnSpc>
            <a:spcBef>
              <a:spcPct val="0"/>
            </a:spcBef>
            <a:spcAft>
              <a:spcPct val="15000"/>
            </a:spcAft>
            <a:buChar char="•"/>
          </a:pPr>
          <a:r>
            <a:rPr lang="en-US" sz="1800" kern="1200" dirty="0">
              <a:latin typeface="Arial Rounded MT Bold" panose="020F0704030504030204" pitchFamily="34" charset="0"/>
            </a:rPr>
            <a:t>Allowance for use in the District</a:t>
          </a:r>
        </a:p>
        <a:p>
          <a:pPr marL="171450" lvl="1" indent="-171450" algn="l" defTabSz="800100">
            <a:lnSpc>
              <a:spcPct val="90000"/>
            </a:lnSpc>
            <a:spcBef>
              <a:spcPct val="0"/>
            </a:spcBef>
            <a:spcAft>
              <a:spcPct val="15000"/>
            </a:spcAft>
            <a:buChar char="•"/>
          </a:pPr>
          <a:r>
            <a:rPr lang="en-US" sz="1800" kern="1200" dirty="0">
              <a:latin typeface="Arial Rounded MT Bold" panose="020F0704030504030204" pitchFamily="34" charset="0"/>
            </a:rPr>
            <a:t>Balance of uses city-wide</a:t>
          </a:r>
        </a:p>
        <a:p>
          <a:pPr marL="171450" lvl="1" indent="-171450" algn="l" defTabSz="800100">
            <a:lnSpc>
              <a:spcPct val="90000"/>
            </a:lnSpc>
            <a:spcBef>
              <a:spcPct val="0"/>
            </a:spcBef>
            <a:spcAft>
              <a:spcPct val="15000"/>
            </a:spcAft>
            <a:buChar char="•"/>
          </a:pPr>
          <a:r>
            <a:rPr lang="en-US" sz="1800" kern="1200" dirty="0">
              <a:latin typeface="Arial Rounded MT Bold" panose="020F0704030504030204" pitchFamily="34" charset="0"/>
            </a:rPr>
            <a:t>Market for use</a:t>
          </a:r>
        </a:p>
        <a:p>
          <a:pPr marL="171450" lvl="1" indent="-171450" algn="l" defTabSz="800100">
            <a:lnSpc>
              <a:spcPct val="90000"/>
            </a:lnSpc>
            <a:spcBef>
              <a:spcPct val="0"/>
            </a:spcBef>
            <a:spcAft>
              <a:spcPct val="15000"/>
            </a:spcAft>
            <a:buChar char="•"/>
          </a:pPr>
          <a:r>
            <a:rPr lang="en-US" sz="1800" kern="1200" dirty="0">
              <a:latin typeface="Arial Rounded MT Bold" panose="020F0704030504030204" pitchFamily="34" charset="0"/>
            </a:rPr>
            <a:t>Compatibility with adjacent land uses</a:t>
          </a:r>
        </a:p>
        <a:p>
          <a:pPr marL="171450" lvl="1" indent="-171450" algn="l" defTabSz="800100">
            <a:lnSpc>
              <a:spcPct val="90000"/>
            </a:lnSpc>
            <a:spcBef>
              <a:spcPct val="0"/>
            </a:spcBef>
            <a:spcAft>
              <a:spcPct val="15000"/>
            </a:spcAft>
            <a:buChar char="•"/>
          </a:pPr>
          <a:r>
            <a:rPr lang="en-US" sz="1800" kern="1200" dirty="0">
              <a:latin typeface="Arial Rounded MT Bold" panose="020F0704030504030204" pitchFamily="34" charset="0"/>
            </a:rPr>
            <a:t>Development standards</a:t>
          </a:r>
        </a:p>
        <a:p>
          <a:pPr marL="171450" lvl="1" indent="-171450" algn="l" defTabSz="800100">
            <a:lnSpc>
              <a:spcPct val="90000"/>
            </a:lnSpc>
            <a:spcBef>
              <a:spcPct val="0"/>
            </a:spcBef>
            <a:spcAft>
              <a:spcPct val="15000"/>
            </a:spcAft>
            <a:buChar char="•"/>
          </a:pPr>
          <a:r>
            <a:rPr lang="en-US" sz="1800" kern="1200" dirty="0">
              <a:latin typeface="Arial Rounded MT Bold" panose="020F0704030504030204" pitchFamily="34" charset="0"/>
            </a:rPr>
            <a:t>Density</a:t>
          </a:r>
        </a:p>
        <a:p>
          <a:pPr marL="171450" lvl="1" indent="-171450" algn="l" defTabSz="800100">
            <a:lnSpc>
              <a:spcPct val="90000"/>
            </a:lnSpc>
            <a:spcBef>
              <a:spcPct val="0"/>
            </a:spcBef>
            <a:spcAft>
              <a:spcPct val="15000"/>
            </a:spcAft>
            <a:buChar char="•"/>
          </a:pPr>
          <a:r>
            <a:rPr lang="en-US" sz="1800" kern="1200" dirty="0">
              <a:latin typeface="Arial Rounded MT Bold" panose="020F0704030504030204" pitchFamily="34" charset="0"/>
            </a:rPr>
            <a:t>Setbacks</a:t>
          </a:r>
        </a:p>
        <a:p>
          <a:pPr marL="171450" lvl="1" indent="-171450" algn="l" defTabSz="800100">
            <a:lnSpc>
              <a:spcPct val="90000"/>
            </a:lnSpc>
            <a:spcBef>
              <a:spcPct val="0"/>
            </a:spcBef>
            <a:spcAft>
              <a:spcPct val="15000"/>
            </a:spcAft>
            <a:buChar char="•"/>
          </a:pPr>
          <a:r>
            <a:rPr lang="en-US" sz="1800" kern="1200" dirty="0">
              <a:latin typeface="Arial Rounded MT Bold" panose="020F0704030504030204" pitchFamily="34" charset="0"/>
            </a:rPr>
            <a:t>Height limits</a:t>
          </a:r>
        </a:p>
        <a:p>
          <a:pPr marL="171450" lvl="1" indent="-171450" algn="l" defTabSz="800100">
            <a:lnSpc>
              <a:spcPct val="90000"/>
            </a:lnSpc>
            <a:spcBef>
              <a:spcPct val="0"/>
            </a:spcBef>
            <a:spcAft>
              <a:spcPct val="15000"/>
            </a:spcAft>
            <a:buChar char="•"/>
          </a:pPr>
          <a:r>
            <a:rPr lang="en-US" sz="1800" kern="1200" dirty="0">
              <a:latin typeface="Arial Rounded MT Bold" panose="020F0704030504030204" pitchFamily="34" charset="0"/>
            </a:rPr>
            <a:t>Parking requirements</a:t>
          </a:r>
        </a:p>
        <a:p>
          <a:pPr marL="171450" lvl="1" indent="-171450" algn="l" defTabSz="800100">
            <a:lnSpc>
              <a:spcPct val="90000"/>
            </a:lnSpc>
            <a:spcBef>
              <a:spcPct val="0"/>
            </a:spcBef>
            <a:spcAft>
              <a:spcPct val="15000"/>
            </a:spcAft>
            <a:buChar char="•"/>
          </a:pPr>
          <a:r>
            <a:rPr lang="en-US" sz="1800" kern="1200" dirty="0">
              <a:latin typeface="Arial Rounded MT Bold" panose="020F0704030504030204" pitchFamily="34" charset="0"/>
            </a:rPr>
            <a:t>Landscaping requirements</a:t>
          </a:r>
        </a:p>
        <a:p>
          <a:pPr marL="171450" lvl="1" indent="-171450" algn="l" defTabSz="800100">
            <a:lnSpc>
              <a:spcPct val="90000"/>
            </a:lnSpc>
            <a:spcBef>
              <a:spcPct val="0"/>
            </a:spcBef>
            <a:spcAft>
              <a:spcPct val="15000"/>
            </a:spcAft>
            <a:buChar char="•"/>
          </a:pPr>
          <a:r>
            <a:rPr lang="en-US" sz="1800" kern="1200" dirty="0">
              <a:latin typeface="Arial Rounded MT Bold" panose="020F0704030504030204" pitchFamily="34" charset="0"/>
            </a:rPr>
            <a:t>Availability of services</a:t>
          </a:r>
        </a:p>
        <a:p>
          <a:pPr marL="171450" lvl="1" indent="-171450" algn="l" defTabSz="800100">
            <a:lnSpc>
              <a:spcPct val="90000"/>
            </a:lnSpc>
            <a:spcBef>
              <a:spcPct val="0"/>
            </a:spcBef>
            <a:spcAft>
              <a:spcPct val="15000"/>
            </a:spcAft>
            <a:buChar char="•"/>
          </a:pPr>
          <a:r>
            <a:rPr lang="en-US" sz="1800" kern="1200" dirty="0">
              <a:latin typeface="Arial Rounded MT Bold" panose="020F0704030504030204" pitchFamily="34" charset="0"/>
            </a:rPr>
            <a:t>Traffic impacts</a:t>
          </a:r>
        </a:p>
        <a:p>
          <a:pPr marL="171450" lvl="1" indent="-171450" algn="l" defTabSz="800100">
            <a:lnSpc>
              <a:spcPct val="90000"/>
            </a:lnSpc>
            <a:spcBef>
              <a:spcPct val="0"/>
            </a:spcBef>
            <a:spcAft>
              <a:spcPct val="15000"/>
            </a:spcAft>
            <a:buChar char="•"/>
          </a:pPr>
          <a:r>
            <a:rPr lang="en-US" sz="1800" kern="1200" dirty="0">
              <a:latin typeface="Arial Rounded MT Bold" panose="020F0704030504030204" pitchFamily="34" charset="0"/>
            </a:rPr>
            <a:t>Drainage impacts</a:t>
          </a:r>
        </a:p>
      </dsp:txBody>
      <dsp:txXfrm>
        <a:off x="95240" y="985523"/>
        <a:ext cx="4634488" cy="4392000"/>
      </dsp:txXfrm>
    </dsp:sp>
    <dsp:sp modelId="{7AD347BE-C69F-42A4-AE5F-F8C983C32B30}">
      <dsp:nvSpPr>
        <dsp:cNvPr id="0" name=""/>
        <dsp:cNvSpPr/>
      </dsp:nvSpPr>
      <dsp:spPr>
        <a:xfrm>
          <a:off x="5283365" y="52533"/>
          <a:ext cx="4634488" cy="921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rial Rounded MT Bold" panose="020F0704030504030204" pitchFamily="34" charset="0"/>
            </a:rPr>
            <a:t>Issues on the Table</a:t>
          </a:r>
        </a:p>
      </dsp:txBody>
      <dsp:txXfrm>
        <a:off x="5283365" y="52533"/>
        <a:ext cx="4634488" cy="921600"/>
      </dsp:txXfrm>
    </dsp:sp>
    <dsp:sp modelId="{18067C81-6D33-43D0-9B4E-5ECE48BA14C2}">
      <dsp:nvSpPr>
        <dsp:cNvPr id="0" name=""/>
        <dsp:cNvSpPr/>
      </dsp:nvSpPr>
      <dsp:spPr>
        <a:xfrm>
          <a:off x="5283365" y="974133"/>
          <a:ext cx="4634488" cy="43920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228600" lvl="1" indent="-228600" algn="l" defTabSz="1066800">
            <a:lnSpc>
              <a:spcPct val="90000"/>
            </a:lnSpc>
            <a:spcBef>
              <a:spcPct val="0"/>
            </a:spcBef>
            <a:spcAft>
              <a:spcPct val="15000"/>
            </a:spcAft>
            <a:buChar char="•"/>
          </a:pPr>
          <a:r>
            <a:rPr lang="en-US" sz="1800" kern="1200" dirty="0">
              <a:latin typeface="Arial Rounded MT Bold" panose="020F0704030504030204" pitchFamily="34" charset="0"/>
            </a:rPr>
            <a:t>Compliance with zoning</a:t>
          </a:r>
          <a:endParaRPr lang="en-US" sz="1800" kern="1200" dirty="0">
            <a:solidFill>
              <a:prstClr val="black">
                <a:hueOff val="0"/>
                <a:satOff val="0"/>
                <a:lumOff val="0"/>
                <a:alphaOff val="0"/>
              </a:prstClr>
            </a:solidFill>
            <a:latin typeface="Arial Rounded MT Bold" panose="020F0704030504030204" pitchFamily="34" charset="0"/>
            <a:ea typeface="+mn-ea"/>
            <a:cs typeface="+mn-cs"/>
          </a:endParaRPr>
        </a:p>
        <a:p>
          <a:pPr marL="228600" lvl="1" indent="-228600" algn="l" defTabSz="1066800">
            <a:lnSpc>
              <a:spcPct val="90000"/>
            </a:lnSpc>
            <a:spcBef>
              <a:spcPct val="0"/>
            </a:spcBef>
            <a:spcAft>
              <a:spcPct val="15000"/>
            </a:spcAft>
            <a:buChar char="•"/>
          </a:pPr>
          <a:r>
            <a:rPr lang="en-US" sz="1800" kern="1200">
              <a:latin typeface="Arial Rounded MT Bold" panose="020F0704030504030204" pitchFamily="34" charset="0"/>
            </a:rPr>
            <a:t>Building layout and orientation</a:t>
          </a:r>
          <a:endParaRPr lang="en-US" sz="1800" kern="1200" dirty="0">
            <a:latin typeface="Arial Rounded MT Bold" panose="020F0704030504030204" pitchFamily="34" charset="0"/>
          </a:endParaRPr>
        </a:p>
        <a:p>
          <a:pPr marL="228600" lvl="1" indent="-228600" algn="l" defTabSz="1066800">
            <a:lnSpc>
              <a:spcPct val="90000"/>
            </a:lnSpc>
            <a:spcBef>
              <a:spcPct val="0"/>
            </a:spcBef>
            <a:spcAft>
              <a:spcPct val="15000"/>
            </a:spcAft>
            <a:buChar char="•"/>
          </a:pPr>
          <a:r>
            <a:rPr lang="en-US" sz="1800" kern="1200" dirty="0">
              <a:latin typeface="Arial Rounded MT Bold" panose="020F0704030504030204" pitchFamily="34" charset="0"/>
            </a:rPr>
            <a:t>Landscaping</a:t>
          </a:r>
        </a:p>
        <a:p>
          <a:pPr marL="228600" lvl="1" indent="-228600" algn="l" defTabSz="1066800">
            <a:lnSpc>
              <a:spcPct val="90000"/>
            </a:lnSpc>
            <a:spcBef>
              <a:spcPct val="0"/>
            </a:spcBef>
            <a:spcAft>
              <a:spcPct val="15000"/>
            </a:spcAft>
            <a:buChar char="•"/>
          </a:pPr>
          <a:r>
            <a:rPr lang="en-US" sz="1800" kern="1200" dirty="0">
              <a:latin typeface="Arial Rounded MT Bold" panose="020F0704030504030204" pitchFamily="34" charset="0"/>
            </a:rPr>
            <a:t>Site triangle</a:t>
          </a:r>
        </a:p>
        <a:p>
          <a:pPr marL="228600" lvl="1" indent="-228600" algn="l" defTabSz="1066800">
            <a:lnSpc>
              <a:spcPct val="90000"/>
            </a:lnSpc>
            <a:spcBef>
              <a:spcPct val="0"/>
            </a:spcBef>
            <a:spcAft>
              <a:spcPct val="15000"/>
            </a:spcAft>
            <a:buChar char="•"/>
          </a:pPr>
          <a:r>
            <a:rPr lang="en-US" sz="1800" kern="1200">
              <a:latin typeface="Arial Rounded MT Bold" panose="020F0704030504030204" pitchFamily="34" charset="0"/>
            </a:rPr>
            <a:t>Drainage</a:t>
          </a:r>
          <a:endParaRPr lang="en-US" sz="1800" kern="1200" dirty="0">
            <a:latin typeface="Arial Rounded MT Bold" panose="020F0704030504030204" pitchFamily="34" charset="0"/>
          </a:endParaRPr>
        </a:p>
        <a:p>
          <a:pPr marL="228600" lvl="1" indent="-228600" algn="l" defTabSz="1066800">
            <a:lnSpc>
              <a:spcPct val="90000"/>
            </a:lnSpc>
            <a:spcBef>
              <a:spcPct val="0"/>
            </a:spcBef>
            <a:spcAft>
              <a:spcPct val="15000"/>
            </a:spcAft>
            <a:buChar char="•"/>
          </a:pPr>
          <a:r>
            <a:rPr lang="en-US" sz="1800" kern="1200" dirty="0">
              <a:latin typeface="Arial Rounded MT Bold" panose="020F0704030504030204" pitchFamily="34" charset="0"/>
            </a:rPr>
            <a:t>Buffer areas</a:t>
          </a:r>
        </a:p>
        <a:p>
          <a:pPr marL="228600" lvl="1" indent="-228600" algn="l" defTabSz="1066800">
            <a:lnSpc>
              <a:spcPct val="90000"/>
            </a:lnSpc>
            <a:spcBef>
              <a:spcPct val="0"/>
            </a:spcBef>
            <a:spcAft>
              <a:spcPct val="15000"/>
            </a:spcAft>
            <a:buChar char="•"/>
          </a:pPr>
          <a:r>
            <a:rPr lang="en-US" sz="1800" kern="1200">
              <a:latin typeface="Arial Rounded MT Bold" panose="020F0704030504030204" pitchFamily="34" charset="0"/>
            </a:rPr>
            <a:t>Screening</a:t>
          </a:r>
          <a:endParaRPr lang="en-US" sz="1800" kern="1200" dirty="0">
            <a:latin typeface="Arial Rounded MT Bold" panose="020F0704030504030204" pitchFamily="34" charset="0"/>
          </a:endParaRPr>
        </a:p>
        <a:p>
          <a:pPr marL="228600" lvl="1" indent="-228600" algn="l" defTabSz="1066800">
            <a:lnSpc>
              <a:spcPct val="90000"/>
            </a:lnSpc>
            <a:spcBef>
              <a:spcPct val="0"/>
            </a:spcBef>
            <a:spcAft>
              <a:spcPct val="15000"/>
            </a:spcAft>
            <a:buChar char="•"/>
          </a:pPr>
          <a:r>
            <a:rPr lang="en-US" sz="1800" kern="1200" dirty="0">
              <a:latin typeface="Arial Rounded MT Bold" panose="020F0704030504030204" pitchFamily="34" charset="0"/>
            </a:rPr>
            <a:t>Walkways and pedestrian ways</a:t>
          </a:r>
        </a:p>
        <a:p>
          <a:pPr marL="228600" lvl="1" indent="-228600" algn="l" defTabSz="1066800">
            <a:lnSpc>
              <a:spcPct val="90000"/>
            </a:lnSpc>
            <a:spcBef>
              <a:spcPct val="0"/>
            </a:spcBef>
            <a:spcAft>
              <a:spcPct val="15000"/>
            </a:spcAft>
            <a:buChar char="•"/>
          </a:pPr>
          <a:r>
            <a:rPr lang="en-US" sz="1800" kern="1200" dirty="0">
              <a:latin typeface="Arial Rounded MT Bold" panose="020F0704030504030204" pitchFamily="34" charset="0"/>
            </a:rPr>
            <a:t>Access points and internal circulation</a:t>
          </a:r>
        </a:p>
        <a:p>
          <a:pPr marL="228600" lvl="1" indent="-228600" algn="l" defTabSz="1066800">
            <a:lnSpc>
              <a:spcPct val="90000"/>
            </a:lnSpc>
            <a:spcBef>
              <a:spcPct val="0"/>
            </a:spcBef>
            <a:spcAft>
              <a:spcPct val="15000"/>
            </a:spcAft>
            <a:buChar char="•"/>
          </a:pPr>
          <a:r>
            <a:rPr lang="en-US" sz="1800" kern="1200" dirty="0">
              <a:latin typeface="Arial Rounded MT Bold" panose="020F0704030504030204" pitchFamily="34" charset="0"/>
            </a:rPr>
            <a:t>Public improvements</a:t>
          </a:r>
        </a:p>
        <a:p>
          <a:pPr marL="228600" lvl="1" indent="-228600" algn="l" defTabSz="1066800">
            <a:lnSpc>
              <a:spcPct val="90000"/>
            </a:lnSpc>
            <a:spcBef>
              <a:spcPct val="0"/>
            </a:spcBef>
            <a:spcAft>
              <a:spcPct val="15000"/>
            </a:spcAft>
            <a:buChar char="•"/>
          </a:pPr>
          <a:r>
            <a:rPr lang="en-US" sz="1800" kern="1200" dirty="0">
              <a:latin typeface="Arial Rounded MT Bold" panose="020F0704030504030204" pitchFamily="34" charset="0"/>
            </a:rPr>
            <a:t>Architectural treatment</a:t>
          </a:r>
        </a:p>
        <a:p>
          <a:pPr marL="228600" lvl="1" indent="-228600" algn="l" defTabSz="1066800">
            <a:lnSpc>
              <a:spcPct val="90000"/>
            </a:lnSpc>
            <a:spcBef>
              <a:spcPct val="0"/>
            </a:spcBef>
            <a:spcAft>
              <a:spcPct val="15000"/>
            </a:spcAft>
            <a:buChar char="•"/>
          </a:pPr>
          <a:r>
            <a:rPr lang="en-US" sz="1800" kern="1200" dirty="0">
              <a:latin typeface="Arial Rounded MT Bold" panose="020F0704030504030204" pitchFamily="34" charset="0"/>
            </a:rPr>
            <a:t>On site circulation and parking</a:t>
          </a:r>
        </a:p>
        <a:p>
          <a:pPr marL="228600" lvl="1" indent="-228600" algn="l" defTabSz="1066800">
            <a:lnSpc>
              <a:spcPct val="90000"/>
            </a:lnSpc>
            <a:spcBef>
              <a:spcPct val="0"/>
            </a:spcBef>
            <a:spcAft>
              <a:spcPct val="15000"/>
            </a:spcAft>
            <a:buChar char="•"/>
          </a:pPr>
          <a:r>
            <a:rPr lang="en-US" sz="1800" kern="1200" dirty="0">
              <a:latin typeface="Arial Rounded MT Bold" panose="020F0704030504030204" pitchFamily="34" charset="0"/>
            </a:rPr>
            <a:t>Building scale and design</a:t>
          </a:r>
        </a:p>
        <a:p>
          <a:pPr marL="228600" lvl="1" indent="-228600" algn="l" defTabSz="1066800">
            <a:lnSpc>
              <a:spcPct val="90000"/>
            </a:lnSpc>
            <a:spcBef>
              <a:spcPct val="0"/>
            </a:spcBef>
            <a:spcAft>
              <a:spcPct val="15000"/>
            </a:spcAft>
            <a:buChar char="•"/>
          </a:pPr>
          <a:r>
            <a:rPr lang="en-US" sz="1800" kern="1200" dirty="0">
              <a:latin typeface="Arial Rounded MT Bold" panose="020F0704030504030204" pitchFamily="34" charset="0"/>
            </a:rPr>
            <a:t>Open space</a:t>
          </a:r>
        </a:p>
        <a:p>
          <a:pPr marL="228600" lvl="1" indent="-228600" algn="l" defTabSz="1066800">
            <a:lnSpc>
              <a:spcPct val="90000"/>
            </a:lnSpc>
            <a:spcBef>
              <a:spcPct val="0"/>
            </a:spcBef>
            <a:spcAft>
              <a:spcPct val="15000"/>
            </a:spcAft>
            <a:buChar char="•"/>
          </a:pPr>
          <a:r>
            <a:rPr lang="en-US" sz="1800" kern="1200" dirty="0">
              <a:latin typeface="Arial Rounded MT Bold" panose="020F0704030504030204" pitchFamily="34" charset="0"/>
            </a:rPr>
            <a:t>Vicinity considerations</a:t>
          </a:r>
        </a:p>
      </dsp:txBody>
      <dsp:txXfrm>
        <a:off x="5283365" y="974133"/>
        <a:ext cx="4634488" cy="439200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014287-3A0B-4035-BAC3-30C3ECF214F8}">
      <dsp:nvSpPr>
        <dsp:cNvPr id="0" name=""/>
        <dsp:cNvSpPr/>
      </dsp:nvSpPr>
      <dsp:spPr>
        <a:xfrm>
          <a:off x="3384285" y="396430"/>
          <a:ext cx="5076427" cy="2317496"/>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Arial Rounded MT Bold" panose="020F0704030504030204" pitchFamily="34" charset="0"/>
            </a:rPr>
            <a:t>Process timing</a:t>
          </a:r>
        </a:p>
        <a:p>
          <a:pPr marL="228600" lvl="1" indent="-228600" algn="l" defTabSz="889000">
            <a:lnSpc>
              <a:spcPct val="90000"/>
            </a:lnSpc>
            <a:spcBef>
              <a:spcPct val="0"/>
            </a:spcBef>
            <a:spcAft>
              <a:spcPct val="15000"/>
            </a:spcAft>
            <a:buChar char="•"/>
          </a:pPr>
          <a:r>
            <a:rPr lang="en-US" sz="2000" kern="1200" dirty="0">
              <a:latin typeface="Arial Rounded MT Bold" panose="020F0704030504030204" pitchFamily="34" charset="0"/>
            </a:rPr>
            <a:t>Application fees</a:t>
          </a:r>
        </a:p>
        <a:p>
          <a:pPr marL="228600" lvl="1" indent="-228600" algn="l" defTabSz="889000">
            <a:lnSpc>
              <a:spcPct val="90000"/>
            </a:lnSpc>
            <a:spcBef>
              <a:spcPct val="0"/>
            </a:spcBef>
            <a:spcAft>
              <a:spcPct val="15000"/>
            </a:spcAft>
            <a:buChar char="•"/>
          </a:pPr>
          <a:r>
            <a:rPr lang="en-US" sz="2000" kern="1200" dirty="0">
              <a:latin typeface="Arial Rounded MT Bold" panose="020F0704030504030204" pitchFamily="34" charset="0"/>
            </a:rPr>
            <a:t>Public agency resources</a:t>
          </a:r>
        </a:p>
        <a:p>
          <a:pPr marL="228600" lvl="1" indent="-228600" algn="l" defTabSz="889000">
            <a:lnSpc>
              <a:spcPct val="90000"/>
            </a:lnSpc>
            <a:spcBef>
              <a:spcPct val="0"/>
            </a:spcBef>
            <a:spcAft>
              <a:spcPct val="15000"/>
            </a:spcAft>
            <a:buChar char="•"/>
          </a:pPr>
          <a:r>
            <a:rPr lang="en-US" sz="2000" kern="1200" dirty="0">
              <a:latin typeface="Arial Rounded MT Bold" panose="020F0704030504030204" pitchFamily="34" charset="0"/>
            </a:rPr>
            <a:t>Policies and regulations </a:t>
          </a:r>
        </a:p>
        <a:p>
          <a:pPr marL="171450" lvl="1" indent="-171450" algn="l" defTabSz="844550">
            <a:lnSpc>
              <a:spcPct val="90000"/>
            </a:lnSpc>
            <a:spcBef>
              <a:spcPct val="0"/>
            </a:spcBef>
            <a:spcAft>
              <a:spcPct val="15000"/>
            </a:spcAft>
            <a:buChar char="•"/>
          </a:pPr>
          <a:endParaRPr lang="en-US" sz="1900" kern="1200" dirty="0"/>
        </a:p>
      </dsp:txBody>
      <dsp:txXfrm>
        <a:off x="3384285" y="686117"/>
        <a:ext cx="4207366" cy="1738122"/>
      </dsp:txXfrm>
    </dsp:sp>
    <dsp:sp modelId="{64FAA616-FC65-4A10-90D8-B58D985A125F}">
      <dsp:nvSpPr>
        <dsp:cNvPr id="0" name=""/>
        <dsp:cNvSpPr/>
      </dsp:nvSpPr>
      <dsp:spPr>
        <a:xfrm>
          <a:off x="0" y="270451"/>
          <a:ext cx="3384285" cy="23174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rial Rounded MT Bold" panose="020F0704030504030204" pitchFamily="34" charset="0"/>
            </a:rPr>
            <a:t>Controlled by the public agency</a:t>
          </a:r>
        </a:p>
      </dsp:txBody>
      <dsp:txXfrm>
        <a:off x="113131" y="383582"/>
        <a:ext cx="3158023" cy="2091234"/>
      </dsp:txXfrm>
    </dsp:sp>
    <dsp:sp modelId="{BD13752D-F65E-484C-A8F4-D3B3E4657C61}">
      <dsp:nvSpPr>
        <dsp:cNvPr id="0" name=""/>
        <dsp:cNvSpPr/>
      </dsp:nvSpPr>
      <dsp:spPr>
        <a:xfrm>
          <a:off x="3375475" y="2551239"/>
          <a:ext cx="5071470" cy="2716499"/>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Arial Rounded MT Bold" panose="020F0704030504030204" pitchFamily="34" charset="0"/>
            </a:rPr>
            <a:t>Local and national economy</a:t>
          </a:r>
        </a:p>
        <a:p>
          <a:pPr marL="228600" lvl="1" indent="-228600" algn="l" defTabSz="889000">
            <a:lnSpc>
              <a:spcPct val="90000"/>
            </a:lnSpc>
            <a:spcBef>
              <a:spcPct val="0"/>
            </a:spcBef>
            <a:spcAft>
              <a:spcPct val="15000"/>
            </a:spcAft>
            <a:buChar char="•"/>
          </a:pPr>
          <a:r>
            <a:rPr lang="en-US" sz="2000" kern="1200" dirty="0">
              <a:latin typeface="Arial Rounded MT Bold" panose="020F0704030504030204" pitchFamily="34" charset="0"/>
            </a:rPr>
            <a:t>Market for development</a:t>
          </a:r>
        </a:p>
        <a:p>
          <a:pPr marL="228600" lvl="1" indent="-228600" algn="l" defTabSz="889000">
            <a:lnSpc>
              <a:spcPct val="90000"/>
            </a:lnSpc>
            <a:spcBef>
              <a:spcPct val="0"/>
            </a:spcBef>
            <a:spcAft>
              <a:spcPct val="15000"/>
            </a:spcAft>
            <a:buChar char="•"/>
          </a:pPr>
          <a:r>
            <a:rPr lang="en-US" sz="2000" kern="1200" dirty="0">
              <a:latin typeface="Arial Rounded MT Bold" panose="020F0704030504030204" pitchFamily="34" charset="0"/>
            </a:rPr>
            <a:t>Financing</a:t>
          </a:r>
        </a:p>
        <a:p>
          <a:pPr marL="228600" lvl="1" indent="-228600" algn="l" defTabSz="889000">
            <a:lnSpc>
              <a:spcPct val="90000"/>
            </a:lnSpc>
            <a:spcBef>
              <a:spcPct val="0"/>
            </a:spcBef>
            <a:spcAft>
              <a:spcPct val="15000"/>
            </a:spcAft>
            <a:buChar char="•"/>
          </a:pPr>
          <a:r>
            <a:rPr lang="en-US" sz="2000" kern="1200" dirty="0">
              <a:latin typeface="Arial Rounded MT Bold" panose="020F0704030504030204" pitchFamily="34" charset="0"/>
            </a:rPr>
            <a:t>Labor</a:t>
          </a:r>
        </a:p>
        <a:p>
          <a:pPr marL="228600" lvl="1" indent="-228600" algn="l" defTabSz="889000">
            <a:lnSpc>
              <a:spcPct val="90000"/>
            </a:lnSpc>
            <a:spcBef>
              <a:spcPct val="0"/>
            </a:spcBef>
            <a:spcAft>
              <a:spcPct val="15000"/>
            </a:spcAft>
            <a:buChar char="•"/>
          </a:pPr>
          <a:r>
            <a:rPr lang="en-US" sz="2000" kern="1200" dirty="0">
              <a:latin typeface="Arial Rounded MT Bold" panose="020F0704030504030204" pitchFamily="34" charset="0"/>
            </a:rPr>
            <a:t>Public resistance  </a:t>
          </a:r>
        </a:p>
      </dsp:txBody>
      <dsp:txXfrm>
        <a:off x="3375475" y="2890801"/>
        <a:ext cx="4052783" cy="2037375"/>
      </dsp:txXfrm>
    </dsp:sp>
    <dsp:sp modelId="{CD055063-9840-469B-82FA-6194748A8240}">
      <dsp:nvSpPr>
        <dsp:cNvPr id="0" name=""/>
        <dsp:cNvSpPr/>
      </dsp:nvSpPr>
      <dsp:spPr>
        <a:xfrm>
          <a:off x="4131" y="2749744"/>
          <a:ext cx="3380980" cy="23174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rial Rounded MT Bold" panose="020F0704030504030204" pitchFamily="34" charset="0"/>
            </a:rPr>
            <a:t>Other factors</a:t>
          </a:r>
        </a:p>
      </dsp:txBody>
      <dsp:txXfrm>
        <a:off x="117262" y="2862875"/>
        <a:ext cx="3154718" cy="20912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952295-3737-4CE3-BD7A-608452E16DE3}">
      <dsp:nvSpPr>
        <dsp:cNvPr id="0" name=""/>
        <dsp:cNvSpPr/>
      </dsp:nvSpPr>
      <dsp:spPr>
        <a:xfrm>
          <a:off x="322385" y="1522968"/>
          <a:ext cx="5008263" cy="1305401"/>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dirty="0"/>
            <a:t>Local Government</a:t>
          </a:r>
        </a:p>
      </dsp:txBody>
      <dsp:txXfrm>
        <a:off x="386109" y="1586692"/>
        <a:ext cx="4880815" cy="1177953"/>
      </dsp:txXfrm>
    </dsp:sp>
    <dsp:sp modelId="{30AC7C48-11FA-475C-AA2F-1E00DDC71CFD}">
      <dsp:nvSpPr>
        <dsp:cNvPr id="0" name=""/>
        <dsp:cNvSpPr/>
      </dsp:nvSpPr>
      <dsp:spPr>
        <a:xfrm rot="16200000">
          <a:off x="2502529" y="1198980"/>
          <a:ext cx="647975" cy="0"/>
        </a:xfrm>
        <a:custGeom>
          <a:avLst/>
          <a:gdLst/>
          <a:ahLst/>
          <a:cxnLst/>
          <a:rect l="0" t="0" r="0" b="0"/>
          <a:pathLst>
            <a:path>
              <a:moveTo>
                <a:pt x="0" y="0"/>
              </a:moveTo>
              <a:lnTo>
                <a:pt x="647975"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1F9163-ADBD-4BA1-A305-8FCA5748E975}">
      <dsp:nvSpPr>
        <dsp:cNvPr id="0" name=""/>
        <dsp:cNvSpPr/>
      </dsp:nvSpPr>
      <dsp:spPr>
        <a:xfrm>
          <a:off x="378069" y="373"/>
          <a:ext cx="4896895" cy="874618"/>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dirty="0"/>
            <a:t>Idaho Legislature</a:t>
          </a:r>
        </a:p>
      </dsp:txBody>
      <dsp:txXfrm>
        <a:off x="420764" y="43068"/>
        <a:ext cx="4811505" cy="789228"/>
      </dsp:txXfrm>
    </dsp:sp>
    <dsp:sp modelId="{307A3322-752C-41B7-B922-688756487096}">
      <dsp:nvSpPr>
        <dsp:cNvPr id="0" name=""/>
        <dsp:cNvSpPr/>
      </dsp:nvSpPr>
      <dsp:spPr>
        <a:xfrm rot="5400000">
          <a:off x="2502529" y="3152357"/>
          <a:ext cx="647975" cy="0"/>
        </a:xfrm>
        <a:custGeom>
          <a:avLst/>
          <a:gdLst/>
          <a:ahLst/>
          <a:cxnLst/>
          <a:rect l="0" t="0" r="0" b="0"/>
          <a:pathLst>
            <a:path>
              <a:moveTo>
                <a:pt x="0" y="0"/>
              </a:moveTo>
              <a:lnTo>
                <a:pt x="647975"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204496A-E632-4D87-A6A2-CE5DEEC657B8}">
      <dsp:nvSpPr>
        <dsp:cNvPr id="0" name=""/>
        <dsp:cNvSpPr/>
      </dsp:nvSpPr>
      <dsp:spPr>
        <a:xfrm>
          <a:off x="395233" y="3476345"/>
          <a:ext cx="4862566" cy="874618"/>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dirty="0"/>
            <a:t>Local Government</a:t>
          </a:r>
        </a:p>
      </dsp:txBody>
      <dsp:txXfrm>
        <a:off x="437928" y="3519040"/>
        <a:ext cx="4777176" cy="7892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DF0EA9-ED9C-4222-8EA6-36A54FC923E8}">
      <dsp:nvSpPr>
        <dsp:cNvPr id="0" name=""/>
        <dsp:cNvSpPr/>
      </dsp:nvSpPr>
      <dsp:spPr>
        <a:xfrm>
          <a:off x="116572" y="-624947"/>
          <a:ext cx="5013456" cy="4766912"/>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7160" tIns="137160" rIns="137160" bIns="137160" numCol="1" spcCol="1270" anchor="ctr" anchorCtr="0">
          <a:noAutofit/>
        </a:bodyPr>
        <a:lstStyle/>
        <a:p>
          <a:pPr marL="0" lvl="0" indent="0" algn="ctr" defTabSz="914400" rtl="0" eaLnBrk="1" latinLnBrk="0" hangingPunct="1">
            <a:lnSpc>
              <a:spcPct val="90000"/>
            </a:lnSpc>
            <a:spcBef>
              <a:spcPct val="0"/>
            </a:spcBef>
            <a:spcAft>
              <a:spcPct val="35000"/>
            </a:spcAft>
            <a:buNone/>
          </a:pPr>
          <a:r>
            <a:rPr lang="en-US" sz="3600" b="1" kern="1200" dirty="0">
              <a:solidFill>
                <a:schemeClr val="tx1"/>
              </a:solidFill>
              <a:latin typeface="Roboto Condensed" pitchFamily="2" charset="0"/>
              <a:ea typeface="Roboto Condensed" pitchFamily="2" charset="0"/>
              <a:cs typeface="+mj-cs"/>
            </a:rPr>
            <a:t>Public</a:t>
          </a:r>
        </a:p>
        <a:p>
          <a:pPr marL="0" lvl="0" indent="0" algn="l" defTabSz="1066800">
            <a:lnSpc>
              <a:spcPct val="90000"/>
            </a:lnSpc>
            <a:spcBef>
              <a:spcPct val="0"/>
            </a:spcBef>
            <a:spcAft>
              <a:spcPct val="35000"/>
            </a:spcAft>
            <a:buNone/>
          </a:pPr>
          <a:r>
            <a:rPr lang="en-US" sz="2400" kern="1200" dirty="0">
              <a:latin typeface="Arial Rounded MT Bold" panose="020F0704030504030204" pitchFamily="34" charset="0"/>
              <a:sym typeface="Wingdings" panose="05000000000000000000" pitchFamily="2" charset="2"/>
            </a:rPr>
            <a:t> Transparency </a:t>
          </a:r>
          <a:br>
            <a:rPr lang="en-US" sz="2400" kern="1200" dirty="0">
              <a:latin typeface="Arial Rounded MT Bold" panose="020F0704030504030204" pitchFamily="34" charset="0"/>
            </a:rPr>
          </a:br>
          <a:r>
            <a:rPr lang="en-US" sz="2400" kern="1200" dirty="0">
              <a:latin typeface="Arial Rounded MT Bold" panose="020F0704030504030204" pitchFamily="34" charset="0"/>
              <a:sym typeface="Wingdings" panose="05000000000000000000" pitchFamily="2" charset="2"/>
            </a:rPr>
            <a:t> </a:t>
          </a:r>
          <a:r>
            <a:rPr lang="en-US" sz="2400" kern="1200" dirty="0">
              <a:latin typeface="Arial Rounded MT Bold" panose="020F0704030504030204" pitchFamily="34" charset="0"/>
            </a:rPr>
            <a:t>Feasibility</a:t>
          </a:r>
          <a:br>
            <a:rPr lang="en-US" sz="2400" kern="1200" dirty="0">
              <a:latin typeface="Arial Rounded MT Bold" panose="020F0704030504030204" pitchFamily="34" charset="0"/>
            </a:rPr>
          </a:br>
          <a:r>
            <a:rPr lang="en-US" sz="2400" kern="1200" dirty="0">
              <a:latin typeface="Arial Rounded MT Bold" panose="020F0704030504030204" pitchFamily="34" charset="0"/>
              <a:sym typeface="Wingdings" panose="05000000000000000000" pitchFamily="2" charset="2"/>
            </a:rPr>
            <a:t> </a:t>
          </a:r>
          <a:r>
            <a:rPr lang="en-US" sz="2400" kern="1200" dirty="0">
              <a:latin typeface="Arial Rounded MT Bold" panose="020F0704030504030204" pitchFamily="34" charset="0"/>
            </a:rPr>
            <a:t>Cost effectiveness  </a:t>
          </a:r>
        </a:p>
      </dsp:txBody>
      <dsp:txXfrm>
        <a:off x="850776" y="73151"/>
        <a:ext cx="3545048" cy="3370716"/>
      </dsp:txXfrm>
    </dsp:sp>
    <dsp:sp modelId="{D3BA9F28-812C-4397-996D-182C9B88C84C}">
      <dsp:nvSpPr>
        <dsp:cNvPr id="0" name=""/>
        <dsp:cNvSpPr/>
      </dsp:nvSpPr>
      <dsp:spPr>
        <a:xfrm>
          <a:off x="2154032" y="1776279"/>
          <a:ext cx="6533781" cy="4433203"/>
        </a:xfrm>
        <a:prstGeom prst="ellipse">
          <a:avLst/>
        </a:prstGeom>
        <a:solidFill>
          <a:schemeClr val="accent5">
            <a:alpha val="50000"/>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7160" tIns="137160" rIns="137160" bIns="137160" numCol="1" spcCol="1270" anchor="ctr" anchorCtr="0">
          <a:noAutofit/>
        </a:bodyPr>
        <a:lstStyle/>
        <a:p>
          <a:pPr marL="0" lvl="0" indent="0" algn="ctr" defTabSz="914400" rtl="0" eaLnBrk="1" latinLnBrk="0" hangingPunct="1">
            <a:lnSpc>
              <a:spcPct val="90000"/>
            </a:lnSpc>
            <a:spcBef>
              <a:spcPct val="0"/>
            </a:spcBef>
            <a:spcAft>
              <a:spcPct val="35000"/>
            </a:spcAft>
            <a:buNone/>
          </a:pPr>
          <a:r>
            <a:rPr lang="en-US" sz="3600" b="1" kern="1200" dirty="0">
              <a:solidFill>
                <a:prstClr val="black"/>
              </a:solidFill>
              <a:latin typeface="Roboto Condensed" pitchFamily="2" charset="0"/>
              <a:ea typeface="Roboto Condensed" pitchFamily="2" charset="0"/>
              <a:cs typeface="+mn-cs"/>
            </a:rPr>
            <a:t>Common</a:t>
          </a:r>
        </a:p>
        <a:p>
          <a:pPr marL="0" lvl="0" algn="l" defTabSz="1066800">
            <a:lnSpc>
              <a:spcPct val="90000"/>
            </a:lnSpc>
            <a:spcBef>
              <a:spcPct val="0"/>
            </a:spcBef>
            <a:spcAft>
              <a:spcPct val="35000"/>
            </a:spcAft>
            <a:buNone/>
          </a:pPr>
          <a:r>
            <a:rPr lang="en-US" sz="2000" kern="1200" dirty="0">
              <a:latin typeface="Arial Rounded MT Bold" panose="020F0704030504030204" pitchFamily="34" charset="0"/>
              <a:sym typeface="Wingdings" panose="05000000000000000000" pitchFamily="2" charset="2"/>
            </a:rPr>
            <a:t> </a:t>
          </a:r>
          <a:r>
            <a:rPr lang="en-US" sz="2400" kern="1200" dirty="0">
              <a:latin typeface="Arial Rounded MT Bold" panose="020F0704030504030204" pitchFamily="34" charset="0"/>
            </a:rPr>
            <a:t>Certainty/ No surprises</a:t>
          </a:r>
          <a:br>
            <a:rPr lang="en-US" sz="2400" kern="1200" dirty="0">
              <a:latin typeface="Arial Rounded MT Bold" panose="020F0704030504030204" pitchFamily="34" charset="0"/>
            </a:rPr>
          </a:br>
          <a:r>
            <a:rPr lang="en-US" sz="2400" kern="1200" dirty="0">
              <a:latin typeface="Arial Rounded MT Bold" panose="020F0704030504030204" pitchFamily="34" charset="0"/>
              <a:sym typeface="Wingdings" panose="05000000000000000000" pitchFamily="2" charset="2"/>
            </a:rPr>
            <a:t></a:t>
          </a:r>
          <a:r>
            <a:rPr lang="en-US" sz="2400" kern="1200" dirty="0">
              <a:latin typeface="Arial Rounded MT Bold" panose="020F0704030504030204" pitchFamily="34" charset="0"/>
            </a:rPr>
            <a:t> Honesty </a:t>
          </a:r>
        </a:p>
        <a:p>
          <a:pPr marL="0" lvl="0" algn="l" defTabSz="1066800">
            <a:lnSpc>
              <a:spcPct val="90000"/>
            </a:lnSpc>
            <a:spcBef>
              <a:spcPct val="0"/>
            </a:spcBef>
            <a:spcAft>
              <a:spcPct val="35000"/>
            </a:spcAft>
            <a:buNone/>
          </a:pPr>
          <a:r>
            <a:rPr lang="en-US" sz="2400" kern="1200" dirty="0">
              <a:latin typeface="Arial Rounded MT Bold" panose="020F0704030504030204" pitchFamily="34" charset="0"/>
              <a:sym typeface="Wingdings" panose="05000000000000000000" pitchFamily="2" charset="2"/>
            </a:rPr>
            <a:t> </a:t>
          </a:r>
          <a:r>
            <a:rPr lang="en-US" sz="2400" kern="1200" dirty="0">
              <a:latin typeface="Arial Rounded MT Bold" panose="020F0704030504030204" pitchFamily="34" charset="0"/>
            </a:rPr>
            <a:t>Fairness</a:t>
          </a:r>
        </a:p>
        <a:p>
          <a:pPr marL="0" lvl="0" algn="l" defTabSz="1066800">
            <a:lnSpc>
              <a:spcPct val="90000"/>
            </a:lnSpc>
            <a:spcBef>
              <a:spcPct val="0"/>
            </a:spcBef>
            <a:spcAft>
              <a:spcPct val="35000"/>
            </a:spcAft>
            <a:buNone/>
          </a:pPr>
          <a:r>
            <a:rPr lang="en-US" sz="2000" kern="1200" dirty="0">
              <a:latin typeface="Arial Rounded MT Bold" panose="020F0704030504030204" pitchFamily="34" charset="0"/>
              <a:sym typeface="Wingdings" panose="05000000000000000000" pitchFamily="2" charset="2"/>
            </a:rPr>
            <a:t></a:t>
          </a:r>
          <a:r>
            <a:rPr lang="en-US" sz="2000" kern="1200" dirty="0">
              <a:latin typeface="Arial Rounded MT Bold" panose="020F0704030504030204" pitchFamily="34" charset="0"/>
            </a:rPr>
            <a:t> </a:t>
          </a:r>
          <a:r>
            <a:rPr lang="en-US" sz="2400" kern="1200" dirty="0">
              <a:solidFill>
                <a:prstClr val="black"/>
              </a:solidFill>
              <a:latin typeface="Arial Rounded MT Bold" panose="020F0704030504030204" pitchFamily="34" charset="0"/>
              <a:ea typeface="+mn-ea"/>
              <a:cs typeface="+mn-cs"/>
            </a:rPr>
            <a:t>Resources (</a:t>
          </a:r>
          <a:r>
            <a:rPr lang="en-US" sz="2000" kern="1200" dirty="0">
              <a:latin typeface="Arial Rounded MT Bold" panose="020F0704030504030204" pitchFamily="34" charset="0"/>
            </a:rPr>
            <a:t>Policies, regulations and staff) </a:t>
          </a:r>
          <a:r>
            <a:rPr lang="en-US" sz="2400" kern="1200" dirty="0">
              <a:latin typeface="Arial Rounded MT Bold" panose="020F0704030504030204" pitchFamily="34" charset="0"/>
            </a:rPr>
            <a:t>that support good development </a:t>
          </a:r>
        </a:p>
        <a:p>
          <a:pPr marL="0" lvl="0" algn="l" defTabSz="1066800">
            <a:lnSpc>
              <a:spcPct val="90000"/>
            </a:lnSpc>
            <a:spcBef>
              <a:spcPct val="0"/>
            </a:spcBef>
            <a:spcAft>
              <a:spcPct val="35000"/>
            </a:spcAft>
            <a:buNone/>
          </a:pPr>
          <a:r>
            <a:rPr lang="en-US" sz="2000" kern="1200" dirty="0">
              <a:latin typeface="Arial Rounded MT Bold" panose="020F0704030504030204" pitchFamily="34" charset="0"/>
              <a:sym typeface="Wingdings" panose="05000000000000000000" pitchFamily="2" charset="2"/>
            </a:rPr>
            <a:t></a:t>
          </a:r>
          <a:r>
            <a:rPr lang="en-US" sz="2000" kern="1200" dirty="0">
              <a:latin typeface="Arial Rounded MT Bold" panose="020F0704030504030204" pitchFamily="34" charset="0"/>
            </a:rPr>
            <a:t> </a:t>
          </a:r>
          <a:r>
            <a:rPr lang="en-US" sz="2400" kern="1200" dirty="0">
              <a:solidFill>
                <a:prstClr val="black"/>
              </a:solidFill>
              <a:latin typeface="Arial Rounded MT Bold" panose="020F0704030504030204" pitchFamily="34" charset="0"/>
              <a:ea typeface="+mn-ea"/>
              <a:cs typeface="+mn-cs"/>
            </a:rPr>
            <a:t>No public controversy </a:t>
          </a:r>
        </a:p>
      </dsp:txBody>
      <dsp:txXfrm>
        <a:off x="3110882" y="2425507"/>
        <a:ext cx="4620081" cy="3134747"/>
      </dsp:txXfrm>
    </dsp:sp>
    <dsp:sp modelId="{A44E8716-D3EF-44C3-888B-16EE1C5F6AC4}">
      <dsp:nvSpPr>
        <dsp:cNvPr id="0" name=""/>
        <dsp:cNvSpPr/>
      </dsp:nvSpPr>
      <dsp:spPr>
        <a:xfrm>
          <a:off x="5806049" y="-592434"/>
          <a:ext cx="5054060" cy="4701886"/>
        </a:xfrm>
        <a:prstGeom prst="ellipse">
          <a:avLst/>
        </a:prstGeom>
        <a:solidFill>
          <a:schemeClr val="accent5">
            <a:alpha val="50000"/>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marL="0" lvl="0" algn="ctr" defTabSz="1066800">
            <a:lnSpc>
              <a:spcPct val="90000"/>
            </a:lnSpc>
            <a:spcBef>
              <a:spcPct val="0"/>
            </a:spcBef>
            <a:spcAft>
              <a:spcPct val="35000"/>
            </a:spcAft>
            <a:buNone/>
          </a:pPr>
          <a:endParaRPr lang="en-US" sz="2400" kern="1200" dirty="0">
            <a:latin typeface="Arial Rounded MT Bold" panose="020F0704030504030204" pitchFamily="34" charset="0"/>
          </a:endParaRPr>
        </a:p>
        <a:p>
          <a:pPr marL="0" lvl="0" indent="0" algn="ctr" defTabSz="914400" rtl="0" eaLnBrk="1" latinLnBrk="0" hangingPunct="1">
            <a:lnSpc>
              <a:spcPct val="90000"/>
            </a:lnSpc>
            <a:spcBef>
              <a:spcPct val="0"/>
            </a:spcBef>
            <a:spcAft>
              <a:spcPct val="35000"/>
            </a:spcAft>
            <a:buNone/>
          </a:pPr>
          <a:r>
            <a:rPr lang="en-US" sz="3600" b="1" kern="1200" dirty="0">
              <a:solidFill>
                <a:prstClr val="black"/>
              </a:solidFill>
              <a:latin typeface="Roboto Condensed" pitchFamily="2" charset="0"/>
              <a:ea typeface="Roboto Condensed" pitchFamily="2" charset="0"/>
              <a:cs typeface="+mn-cs"/>
            </a:rPr>
            <a:t>Private</a:t>
          </a:r>
        </a:p>
        <a:p>
          <a:pPr marL="0" lvl="0" algn="ctr" defTabSz="1066800">
            <a:lnSpc>
              <a:spcPct val="90000"/>
            </a:lnSpc>
            <a:spcBef>
              <a:spcPct val="0"/>
            </a:spcBef>
            <a:spcAft>
              <a:spcPct val="35000"/>
            </a:spcAft>
            <a:buNone/>
          </a:pPr>
          <a:r>
            <a:rPr lang="en-US" sz="2400" kern="1200" dirty="0">
              <a:latin typeface="Arial Rounded MT Bold" panose="020F0704030504030204" pitchFamily="34" charset="0"/>
              <a:sym typeface="Wingdings" panose="05000000000000000000" pitchFamily="2" charset="2"/>
            </a:rPr>
            <a:t>  </a:t>
          </a:r>
          <a:r>
            <a:rPr lang="en-US" sz="2400" kern="1200" dirty="0">
              <a:latin typeface="Arial Rounded MT Bold" panose="020F0704030504030204" pitchFamily="34" charset="0"/>
            </a:rPr>
            <a:t>Simplicity</a:t>
          </a:r>
          <a:br>
            <a:rPr lang="en-US" sz="2400" kern="1200" dirty="0">
              <a:latin typeface="Arial Rounded MT Bold" panose="020F0704030504030204" pitchFamily="34" charset="0"/>
            </a:rPr>
          </a:br>
          <a:r>
            <a:rPr lang="en-US" sz="2400" kern="1200" dirty="0">
              <a:latin typeface="Arial Rounded MT Bold" panose="020F0704030504030204" pitchFamily="34" charset="0"/>
            </a:rPr>
            <a:t> </a:t>
          </a:r>
          <a:r>
            <a:rPr lang="en-US" sz="2400" kern="1200" dirty="0">
              <a:latin typeface="Arial Rounded MT Bold" panose="020F0704030504030204" pitchFamily="34" charset="0"/>
              <a:sym typeface="Wingdings" panose="05000000000000000000" pitchFamily="2" charset="2"/>
            </a:rPr>
            <a:t> </a:t>
          </a:r>
          <a:r>
            <a:rPr lang="en-US" sz="2400" kern="1200" dirty="0">
              <a:latin typeface="Arial Rounded MT Bold" panose="020F0704030504030204" pitchFamily="34" charset="0"/>
            </a:rPr>
            <a:t>Flexibility</a:t>
          </a:r>
          <a:br>
            <a:rPr lang="en-US" sz="2400" kern="1200" dirty="0">
              <a:latin typeface="Arial Rounded MT Bold" panose="020F0704030504030204" pitchFamily="34" charset="0"/>
            </a:rPr>
          </a:br>
          <a:r>
            <a:rPr lang="en-US" sz="2400" kern="1200" dirty="0">
              <a:latin typeface="Arial Rounded MT Bold" panose="020F0704030504030204" pitchFamily="34" charset="0"/>
            </a:rPr>
            <a:t> </a:t>
          </a:r>
          <a:r>
            <a:rPr lang="en-US" sz="2400" kern="1200" dirty="0">
              <a:latin typeface="Arial Rounded MT Bold" panose="020F0704030504030204" pitchFamily="34" charset="0"/>
              <a:sym typeface="Wingdings" panose="05000000000000000000" pitchFamily="2" charset="2"/>
            </a:rPr>
            <a:t> </a:t>
          </a:r>
          <a:r>
            <a:rPr lang="en-US" sz="2400" kern="1200" dirty="0">
              <a:latin typeface="Arial Rounded MT Bold" panose="020F0704030504030204" pitchFamily="34" charset="0"/>
            </a:rPr>
            <a:t>Efficiency</a:t>
          </a:r>
          <a:br>
            <a:rPr lang="en-US" sz="2400" kern="1200" dirty="0">
              <a:latin typeface="Arial Rounded MT Bold" panose="020F0704030504030204" pitchFamily="34" charset="0"/>
            </a:rPr>
          </a:br>
          <a:br>
            <a:rPr lang="en-US" sz="1700" kern="1200" dirty="0">
              <a:latin typeface="Arial Rounded MT Bold" panose="020F0704030504030204" pitchFamily="34" charset="0"/>
            </a:rPr>
          </a:br>
          <a:endParaRPr lang="en-US" sz="1700" kern="1200" dirty="0"/>
        </a:p>
      </dsp:txBody>
      <dsp:txXfrm>
        <a:off x="6546199" y="96141"/>
        <a:ext cx="3573760" cy="33247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DAECB9-D4B0-4B53-891C-C5FE52D19823}">
      <dsp:nvSpPr>
        <dsp:cNvPr id="0" name=""/>
        <dsp:cNvSpPr/>
      </dsp:nvSpPr>
      <dsp:spPr>
        <a:xfrm>
          <a:off x="0" y="2486"/>
          <a:ext cx="5861657" cy="1045596"/>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mn-lt"/>
            </a:rPr>
            <a:t>Planning, A &amp; E and Entitlement Costs = $$$/lot</a:t>
          </a:r>
        </a:p>
      </dsp:txBody>
      <dsp:txXfrm>
        <a:off x="51042" y="53528"/>
        <a:ext cx="5759573" cy="943512"/>
      </dsp:txXfrm>
    </dsp:sp>
    <dsp:sp modelId="{E7438C34-7F3D-4B55-870B-C4AA096BFBC5}">
      <dsp:nvSpPr>
        <dsp:cNvPr id="0" name=""/>
        <dsp:cNvSpPr/>
      </dsp:nvSpPr>
      <dsp:spPr>
        <a:xfrm>
          <a:off x="0" y="1055929"/>
          <a:ext cx="5861657" cy="1045596"/>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889000">
            <a:lnSpc>
              <a:spcPct val="90000"/>
            </a:lnSpc>
            <a:spcBef>
              <a:spcPct val="0"/>
            </a:spcBef>
            <a:spcAft>
              <a:spcPct val="35000"/>
            </a:spcAft>
            <a:buNone/>
          </a:pPr>
          <a:r>
            <a:rPr lang="en-US" sz="2400" kern="1200" dirty="0">
              <a:latin typeface="+mn-lt"/>
              <a:ea typeface="+mn-ea"/>
              <a:cs typeface="+mn-cs"/>
            </a:rPr>
            <a:t>Site Development Costs = $$$/lot</a:t>
          </a:r>
        </a:p>
      </dsp:txBody>
      <dsp:txXfrm>
        <a:off x="51042" y="1106971"/>
        <a:ext cx="5759573" cy="943512"/>
      </dsp:txXfrm>
    </dsp:sp>
    <dsp:sp modelId="{67D9E280-9644-4080-B317-22C5AC8E8C23}">
      <dsp:nvSpPr>
        <dsp:cNvPr id="0" name=""/>
        <dsp:cNvSpPr/>
      </dsp:nvSpPr>
      <dsp:spPr>
        <a:xfrm>
          <a:off x="0" y="2109372"/>
          <a:ext cx="5861657" cy="1045596"/>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mn-lt"/>
              <a:ea typeface="+mn-ea"/>
              <a:cs typeface="+mn-cs"/>
            </a:rPr>
            <a:t>Off-site Costs = $$$</a:t>
          </a:r>
        </a:p>
      </dsp:txBody>
      <dsp:txXfrm>
        <a:off x="51042" y="2160414"/>
        <a:ext cx="5759573" cy="943512"/>
      </dsp:txXfrm>
    </dsp:sp>
    <dsp:sp modelId="{DCFC8484-DD64-4463-AD99-9D213AE03409}">
      <dsp:nvSpPr>
        <dsp:cNvPr id="0" name=""/>
        <dsp:cNvSpPr/>
      </dsp:nvSpPr>
      <dsp:spPr>
        <a:xfrm>
          <a:off x="0" y="3162815"/>
          <a:ext cx="5861657" cy="1045596"/>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ts val="0"/>
            </a:spcAft>
            <a:buNone/>
          </a:pPr>
          <a:endParaRPr lang="en-US" sz="1800" kern="1200" dirty="0">
            <a:latin typeface="+mn-lt"/>
            <a:ea typeface="+mn-ea"/>
            <a:cs typeface="+mn-cs"/>
          </a:endParaRPr>
        </a:p>
        <a:p>
          <a:pPr marL="0" lvl="0" indent="0" algn="l" defTabSz="800100">
            <a:lnSpc>
              <a:spcPct val="90000"/>
            </a:lnSpc>
            <a:spcBef>
              <a:spcPct val="0"/>
            </a:spcBef>
            <a:spcAft>
              <a:spcPts val="0"/>
            </a:spcAft>
            <a:buNone/>
          </a:pPr>
          <a:r>
            <a:rPr lang="en-US" sz="2400" kern="1200" dirty="0">
              <a:latin typeface="+mn-lt"/>
              <a:ea typeface="+mn-ea"/>
              <a:cs typeface="+mn-cs"/>
            </a:rPr>
            <a:t>Soft Costs</a:t>
          </a:r>
        </a:p>
        <a:p>
          <a:pPr marL="365760" lvl="0" indent="0" algn="l" defTabSz="800100">
            <a:lnSpc>
              <a:spcPct val="90000"/>
            </a:lnSpc>
            <a:spcBef>
              <a:spcPct val="0"/>
            </a:spcBef>
            <a:spcAft>
              <a:spcPts val="0"/>
            </a:spcAft>
            <a:buNone/>
          </a:pPr>
          <a:r>
            <a:rPr lang="en-US" sz="1800" kern="1200" baseline="0" dirty="0">
              <a:latin typeface="+mn-lt"/>
              <a:ea typeface="+mn-ea"/>
              <a:cs typeface="+mn-cs"/>
            </a:rPr>
            <a:t>General &amp; Administration                 Marketing                      </a:t>
          </a:r>
        </a:p>
        <a:p>
          <a:pPr marL="365760" lvl="0" indent="0" algn="l" defTabSz="800100">
            <a:lnSpc>
              <a:spcPct val="90000"/>
            </a:lnSpc>
            <a:spcBef>
              <a:spcPct val="0"/>
            </a:spcBef>
            <a:spcAft>
              <a:spcPts val="0"/>
            </a:spcAft>
            <a:buNone/>
          </a:pPr>
          <a:r>
            <a:rPr lang="en-US" sz="1800" kern="1200" baseline="0" dirty="0">
              <a:latin typeface="+mn-lt"/>
              <a:ea typeface="+mn-ea"/>
              <a:cs typeface="+mn-cs"/>
            </a:rPr>
            <a:t>Closing Costs                                        Legal Costs</a:t>
          </a:r>
        </a:p>
        <a:p>
          <a:pPr marL="365760" lvl="0" indent="0" algn="l" defTabSz="800100">
            <a:lnSpc>
              <a:spcPct val="90000"/>
            </a:lnSpc>
            <a:spcBef>
              <a:spcPct val="0"/>
            </a:spcBef>
            <a:spcAft>
              <a:spcPts val="0"/>
            </a:spcAft>
            <a:buNone/>
          </a:pPr>
          <a:r>
            <a:rPr lang="en-US" sz="1800" kern="1200" baseline="0" dirty="0">
              <a:latin typeface="+mn-lt"/>
              <a:ea typeface="+mn-ea"/>
              <a:cs typeface="+mn-cs"/>
            </a:rPr>
            <a:t>Taxes                                                      Financing Costs</a:t>
          </a:r>
        </a:p>
        <a:p>
          <a:pPr marL="0" lvl="0" indent="0" algn="l" defTabSz="800100">
            <a:lnSpc>
              <a:spcPct val="90000"/>
            </a:lnSpc>
            <a:spcBef>
              <a:spcPct val="0"/>
            </a:spcBef>
            <a:spcAft>
              <a:spcPct val="35000"/>
            </a:spcAft>
            <a:buNone/>
          </a:pPr>
          <a:endParaRPr lang="en-US" sz="1800" kern="1200" dirty="0">
            <a:latin typeface="Arial Rounded MT Bold" panose="020F0704030504030204" pitchFamily="34" charset="0"/>
          </a:endParaRPr>
        </a:p>
      </dsp:txBody>
      <dsp:txXfrm>
        <a:off x="51042" y="3213857"/>
        <a:ext cx="5759573" cy="943512"/>
      </dsp:txXfrm>
    </dsp:sp>
    <dsp:sp modelId="{4DBDABE8-A5CA-4CF4-87B4-F774BA5AED86}">
      <dsp:nvSpPr>
        <dsp:cNvPr id="0" name=""/>
        <dsp:cNvSpPr/>
      </dsp:nvSpPr>
      <dsp:spPr>
        <a:xfrm>
          <a:off x="0" y="4208411"/>
          <a:ext cx="5861657" cy="45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108"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n-US" sz="400" kern="1200" dirty="0">
            <a:latin typeface="Arial Rounded MT Bold" panose="020F0704030504030204" pitchFamily="34" charset="0"/>
          </a:endParaRPr>
        </a:p>
      </dsp:txBody>
      <dsp:txXfrm>
        <a:off x="0" y="4208411"/>
        <a:ext cx="5861657" cy="451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526323-A1F2-4F48-A46B-DA7965568781}">
      <dsp:nvSpPr>
        <dsp:cNvPr id="0" name=""/>
        <dsp:cNvSpPr/>
      </dsp:nvSpPr>
      <dsp:spPr>
        <a:xfrm>
          <a:off x="0" y="47700"/>
          <a:ext cx="3955489" cy="3700273"/>
        </a:xfrm>
        <a:prstGeom prst="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FontTx/>
            <a:buNone/>
          </a:pPr>
          <a:r>
            <a:rPr lang="en-US" sz="3200" b="1" kern="1200" dirty="0">
              <a:solidFill>
                <a:schemeClr val="bg1"/>
              </a:solidFill>
              <a:latin typeface="+mn-lt"/>
            </a:rPr>
            <a:t>Internal Rates of Return (IRR)</a:t>
          </a:r>
        </a:p>
        <a:p>
          <a:pPr marL="0" lvl="0" indent="0" algn="ctr" defTabSz="1422400">
            <a:lnSpc>
              <a:spcPct val="90000"/>
            </a:lnSpc>
            <a:spcBef>
              <a:spcPct val="0"/>
            </a:spcBef>
            <a:spcAft>
              <a:spcPct val="35000"/>
            </a:spcAft>
            <a:buFontTx/>
            <a:buNone/>
          </a:pPr>
          <a:r>
            <a:rPr lang="en-US" sz="2000" kern="1200" dirty="0">
              <a:solidFill>
                <a:schemeClr val="bg1"/>
              </a:solidFill>
              <a:latin typeface="+mn-lt"/>
            </a:rPr>
            <a:t>Equivalent to the </a:t>
          </a:r>
          <a:r>
            <a:rPr lang="en-US" sz="2000" u="sng" kern="1200" dirty="0">
              <a:solidFill>
                <a:schemeClr val="bg1"/>
              </a:solidFill>
              <a:latin typeface="+mn-lt"/>
            </a:rPr>
            <a:t>interest rate</a:t>
          </a:r>
          <a:r>
            <a:rPr lang="en-US" sz="2000" kern="1200" dirty="0">
              <a:solidFill>
                <a:schemeClr val="bg1"/>
              </a:solidFill>
              <a:latin typeface="+mn-lt"/>
            </a:rPr>
            <a:t> paid on a bank account with the </a:t>
          </a:r>
          <a:r>
            <a:rPr lang="en-US" sz="2000" u="sng" kern="1200" dirty="0">
              <a:solidFill>
                <a:schemeClr val="bg1"/>
              </a:solidFill>
              <a:latin typeface="+mn-lt"/>
            </a:rPr>
            <a:t>same up-front money</a:t>
          </a:r>
          <a:r>
            <a:rPr lang="en-US" sz="2000" kern="1200" dirty="0">
              <a:solidFill>
                <a:schemeClr val="bg1"/>
              </a:solidFill>
              <a:latin typeface="+mn-lt"/>
            </a:rPr>
            <a:t> (total costs) in order to get the </a:t>
          </a:r>
          <a:r>
            <a:rPr lang="en-US" sz="2000" u="sng" kern="1200" dirty="0">
              <a:solidFill>
                <a:schemeClr val="bg1"/>
              </a:solidFill>
              <a:latin typeface="+mn-lt"/>
            </a:rPr>
            <a:t>same return</a:t>
          </a:r>
          <a:r>
            <a:rPr lang="en-US" sz="2000" kern="1200" dirty="0">
              <a:solidFill>
                <a:schemeClr val="bg1"/>
              </a:solidFill>
              <a:latin typeface="+mn-lt"/>
            </a:rPr>
            <a:t> (net cash) in the </a:t>
          </a:r>
          <a:r>
            <a:rPr lang="en-US" sz="2000" u="sng" kern="1200" dirty="0">
              <a:solidFill>
                <a:schemeClr val="bg1"/>
              </a:solidFill>
              <a:latin typeface="+mn-lt"/>
            </a:rPr>
            <a:t>same amount of time</a:t>
          </a:r>
          <a:r>
            <a:rPr lang="en-US" sz="2000" kern="1200" dirty="0">
              <a:solidFill>
                <a:schemeClr val="bg1"/>
              </a:solidFill>
              <a:latin typeface="+mn-lt"/>
            </a:rPr>
            <a:t>.</a:t>
          </a:r>
          <a:endParaRPr lang="en-US" sz="2000" kern="1200" dirty="0">
            <a:latin typeface="+mn-lt"/>
          </a:endParaRPr>
        </a:p>
      </dsp:txBody>
      <dsp:txXfrm>
        <a:off x="0" y="47700"/>
        <a:ext cx="3955489" cy="3700273"/>
      </dsp:txXfrm>
    </dsp:sp>
    <dsp:sp modelId="{904669E2-744F-4275-A898-470EDEE68033}">
      <dsp:nvSpPr>
        <dsp:cNvPr id="0" name=""/>
        <dsp:cNvSpPr/>
      </dsp:nvSpPr>
      <dsp:spPr>
        <a:xfrm>
          <a:off x="4353067" y="105584"/>
          <a:ext cx="3955489" cy="3578286"/>
        </a:xfrm>
        <a:prstGeom prst="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i="1" kern="1200" dirty="0">
              <a:solidFill>
                <a:schemeClr val="bg1"/>
              </a:solidFill>
              <a:latin typeface="+mn-lt"/>
            </a:rPr>
            <a:t>Example:</a:t>
          </a:r>
          <a:r>
            <a:rPr lang="en-US" sz="2000" kern="1200" dirty="0">
              <a:solidFill>
                <a:schemeClr val="bg1"/>
              </a:solidFill>
              <a:latin typeface="+mn-lt"/>
            </a:rPr>
            <a:t>  $1 million invested at 10%/year for 5 years will return the investor’s money plus $100,000 per year for a total of $1.5 million returned at the end of 5 years</a:t>
          </a:r>
        </a:p>
        <a:p>
          <a:pPr marL="228600" lvl="1" indent="-228600" algn="l" defTabSz="889000">
            <a:lnSpc>
              <a:spcPct val="90000"/>
            </a:lnSpc>
            <a:spcBef>
              <a:spcPct val="0"/>
            </a:spcBef>
            <a:spcAft>
              <a:spcPct val="15000"/>
            </a:spcAft>
            <a:buChar char="•"/>
          </a:pPr>
          <a:r>
            <a:rPr lang="en-US" sz="2000" i="1" kern="1200" dirty="0">
              <a:solidFill>
                <a:schemeClr val="bg1"/>
              </a:solidFill>
              <a:latin typeface="+mn-lt"/>
            </a:rPr>
            <a:t>The TOTAL RETURNS to the investor are $1.5 million (50% on his/her money) BUT IT IS </a:t>
          </a:r>
          <a:r>
            <a:rPr lang="en-US" sz="2000" i="1" u="sng" kern="1200" dirty="0">
              <a:solidFill>
                <a:schemeClr val="bg1"/>
              </a:solidFill>
              <a:latin typeface="+mn-lt"/>
            </a:rPr>
            <a:t>ONLY EQUIVALENT TO A 10% INTEREST RATE</a:t>
          </a:r>
        </a:p>
      </dsp:txBody>
      <dsp:txXfrm>
        <a:off x="4353067" y="105584"/>
        <a:ext cx="3955489" cy="3578286"/>
      </dsp:txXfrm>
    </dsp:sp>
    <dsp:sp modelId="{E32FC542-2B4F-4FCB-B898-4DBBB6FF2A2A}">
      <dsp:nvSpPr>
        <dsp:cNvPr id="0" name=""/>
        <dsp:cNvSpPr/>
      </dsp:nvSpPr>
      <dsp:spPr>
        <a:xfrm>
          <a:off x="0" y="3879161"/>
          <a:ext cx="3955489" cy="1254594"/>
        </a:xfrm>
        <a:prstGeom prst="rect">
          <a:avLst/>
        </a:prstGeom>
        <a:solidFill>
          <a:schemeClr val="accent5">
            <a:lumMod val="60000"/>
            <a:lumOff val="40000"/>
          </a:schemeClr>
        </a:solidFill>
        <a:ln w="381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1"/>
              </a:solidFill>
              <a:latin typeface="+mn-lt"/>
            </a:rPr>
            <a:t>Time</a:t>
          </a:r>
          <a:endParaRPr lang="en-US" sz="2400" kern="1200" dirty="0">
            <a:solidFill>
              <a:schemeClr val="bg1"/>
            </a:solidFill>
            <a:latin typeface="+mn-lt"/>
          </a:endParaRPr>
        </a:p>
      </dsp:txBody>
      <dsp:txXfrm>
        <a:off x="0" y="3879161"/>
        <a:ext cx="3955489" cy="1254594"/>
      </dsp:txXfrm>
    </dsp:sp>
    <dsp:sp modelId="{D246B872-D671-4EE4-A931-20AEE590A298}">
      <dsp:nvSpPr>
        <dsp:cNvPr id="0" name=""/>
        <dsp:cNvSpPr/>
      </dsp:nvSpPr>
      <dsp:spPr>
        <a:xfrm>
          <a:off x="4353067" y="3932572"/>
          <a:ext cx="3955489" cy="1147772"/>
        </a:xfrm>
        <a:prstGeom prst="rect">
          <a:avLst/>
        </a:prstGeom>
        <a:solidFill>
          <a:schemeClr val="accent5">
            <a:lumMod val="60000"/>
            <a:lumOff val="40000"/>
          </a:schemeClr>
        </a:solidFill>
        <a:ln w="381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1"/>
              </a:solidFill>
              <a:latin typeface="+mn-lt"/>
            </a:rPr>
            <a:t>Up-Front Costs</a:t>
          </a:r>
          <a:endParaRPr lang="en-US" sz="2400" kern="1200" dirty="0">
            <a:latin typeface="+mn-lt"/>
          </a:endParaRPr>
        </a:p>
      </dsp:txBody>
      <dsp:txXfrm>
        <a:off x="4353067" y="3932572"/>
        <a:ext cx="3955489" cy="11477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FB81F0-5F62-4D81-A7AA-30BC5443F9E4}">
      <dsp:nvSpPr>
        <dsp:cNvPr id="0" name=""/>
        <dsp:cNvSpPr/>
      </dsp:nvSpPr>
      <dsp:spPr>
        <a:xfrm>
          <a:off x="478303" y="4885286"/>
          <a:ext cx="2101002" cy="929922"/>
        </a:xfrm>
        <a:prstGeom prst="rect">
          <a:avLst/>
        </a:prstGeom>
        <a:solidFill>
          <a:schemeClr val="accent1">
            <a:lumMod val="60000"/>
            <a:lumOff val="4000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423" tIns="142240" rIns="149423" bIns="142240" numCol="1" spcCol="1270" anchor="ctr" anchorCtr="0">
          <a:noAutofit/>
        </a:bodyPr>
        <a:lstStyle/>
        <a:p>
          <a:pPr marL="0" lvl="0" indent="0" algn="ctr" defTabSz="977900">
            <a:lnSpc>
              <a:spcPct val="90000"/>
            </a:lnSpc>
            <a:spcBef>
              <a:spcPct val="0"/>
            </a:spcBef>
            <a:spcAft>
              <a:spcPct val="35000"/>
            </a:spcAft>
            <a:buNone/>
          </a:pPr>
          <a:r>
            <a:rPr lang="en-US" sz="2000" b="0" u="sng" kern="1200" baseline="0" dirty="0">
              <a:solidFill>
                <a:schemeClr val="tx1"/>
              </a:solidFill>
              <a:latin typeface="+mn-lt"/>
              <a:ea typeface="+mn-ea"/>
              <a:cs typeface="+mn-cs"/>
            </a:rPr>
            <a:t>Home Mortgage Rates ~2.75%</a:t>
          </a:r>
        </a:p>
      </dsp:txBody>
      <dsp:txXfrm>
        <a:off x="478303" y="4885286"/>
        <a:ext cx="2101002" cy="929922"/>
      </dsp:txXfrm>
    </dsp:sp>
    <dsp:sp modelId="{58B2239B-71E9-46BC-9DEE-262F59F267C4}">
      <dsp:nvSpPr>
        <dsp:cNvPr id="0" name=""/>
        <dsp:cNvSpPr/>
      </dsp:nvSpPr>
      <dsp:spPr>
        <a:xfrm>
          <a:off x="2938451" y="4881363"/>
          <a:ext cx="5219016" cy="929922"/>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855" tIns="292100" rIns="127855" bIns="292100" numCol="1" spcCol="1270" anchor="ctr" anchorCtr="0">
          <a:noAutofit/>
        </a:bodyPr>
        <a:lstStyle/>
        <a:p>
          <a:pPr marL="0" lvl="0" indent="0" algn="ctr" defTabSz="1022350">
            <a:lnSpc>
              <a:spcPct val="90000"/>
            </a:lnSpc>
            <a:spcBef>
              <a:spcPct val="0"/>
            </a:spcBef>
            <a:spcAft>
              <a:spcPct val="35000"/>
            </a:spcAft>
            <a:buNone/>
          </a:pPr>
          <a:r>
            <a:rPr lang="en-US" sz="2300" kern="1200" dirty="0"/>
            <a:t>Difference is Risk</a:t>
          </a:r>
        </a:p>
      </dsp:txBody>
      <dsp:txXfrm>
        <a:off x="2938451" y="4881363"/>
        <a:ext cx="5219016" cy="929922"/>
      </dsp:txXfrm>
    </dsp:sp>
    <dsp:sp modelId="{D649B784-AFBA-43FD-8DC8-EC8B0CA842C0}">
      <dsp:nvSpPr>
        <dsp:cNvPr id="0" name=""/>
        <dsp:cNvSpPr/>
      </dsp:nvSpPr>
      <dsp:spPr>
        <a:xfrm rot="10800000">
          <a:off x="347316" y="2917360"/>
          <a:ext cx="2254291" cy="2058845"/>
        </a:xfrm>
        <a:prstGeom prst="upArrowCallout">
          <a:avLst>
            <a:gd name="adj1" fmla="val 5000"/>
            <a:gd name="adj2" fmla="val 10000"/>
            <a:gd name="adj3" fmla="val 15000"/>
            <a:gd name="adj4" fmla="val 64977"/>
          </a:avLst>
        </a:prstGeom>
        <a:solidFill>
          <a:schemeClr val="bg1"/>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423" tIns="142240" rIns="149423" bIns="142240" numCol="1" spcCol="1270" anchor="ctr" anchorCtr="0">
          <a:noAutofit/>
        </a:bodyPr>
        <a:lstStyle/>
        <a:p>
          <a:pPr marL="0" lvl="0" indent="0" algn="ctr" defTabSz="1066800">
            <a:lnSpc>
              <a:spcPct val="90000"/>
            </a:lnSpc>
            <a:spcBef>
              <a:spcPct val="0"/>
            </a:spcBef>
            <a:spcAft>
              <a:spcPct val="35000"/>
            </a:spcAft>
            <a:buNone/>
          </a:pPr>
          <a:r>
            <a:rPr lang="en-US" sz="2000" kern="1200" baseline="0" dirty="0">
              <a:solidFill>
                <a:schemeClr val="tx1"/>
              </a:solidFill>
              <a:latin typeface="+mn-lt"/>
              <a:ea typeface="+mn-ea"/>
              <a:cs typeface="+mn-cs"/>
            </a:rPr>
            <a:t>Developer of Project Requires 15%+ IRR </a:t>
          </a:r>
        </a:p>
      </dsp:txBody>
      <dsp:txXfrm rot="-10800000">
        <a:off x="347316" y="2917360"/>
        <a:ext cx="2254291" cy="1338249"/>
      </dsp:txXfrm>
    </dsp:sp>
    <dsp:sp modelId="{E13FF79A-9A6B-4D1A-A692-BC7BA20E82E7}">
      <dsp:nvSpPr>
        <dsp:cNvPr id="0" name=""/>
        <dsp:cNvSpPr/>
      </dsp:nvSpPr>
      <dsp:spPr>
        <a:xfrm>
          <a:off x="3015190" y="2975736"/>
          <a:ext cx="5135186" cy="1227222"/>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855" tIns="254000" rIns="127855" bIns="254000" numCol="1" spcCol="1270" anchor="ctr" anchorCtr="0">
          <a:noAutofit/>
        </a:bodyPr>
        <a:lstStyle/>
        <a:p>
          <a:pPr marL="0" lvl="0" indent="0" algn="ctr" defTabSz="889000">
            <a:lnSpc>
              <a:spcPct val="90000"/>
            </a:lnSpc>
            <a:spcBef>
              <a:spcPct val="0"/>
            </a:spcBef>
            <a:spcAft>
              <a:spcPct val="35000"/>
            </a:spcAft>
            <a:buNone/>
          </a:pPr>
          <a:endParaRPr lang="en-US" sz="2000" kern="1200" dirty="0">
            <a:latin typeface="+mn-lt"/>
          </a:endParaRPr>
        </a:p>
        <a:p>
          <a:pPr marL="0" lvl="0" indent="0" algn="ctr" defTabSz="889000">
            <a:lnSpc>
              <a:spcPct val="90000"/>
            </a:lnSpc>
            <a:spcBef>
              <a:spcPct val="0"/>
            </a:spcBef>
            <a:spcAft>
              <a:spcPct val="35000"/>
            </a:spcAft>
            <a:buNone/>
          </a:pPr>
          <a:r>
            <a:rPr lang="en-US" sz="2000" b="0" kern="1200" dirty="0">
              <a:latin typeface="+mn-lt"/>
            </a:rPr>
            <a:t>Every</a:t>
          </a:r>
          <a:r>
            <a:rPr lang="en-US" sz="2000" kern="1200" dirty="0">
              <a:latin typeface="+mn-lt"/>
            </a:rPr>
            <a:t> developer will require a different return depending on the risk associated with the project</a:t>
          </a:r>
        </a:p>
        <a:p>
          <a:pPr marL="0" lvl="0" indent="0" algn="l" defTabSz="488950">
            <a:lnSpc>
              <a:spcPct val="90000"/>
            </a:lnSpc>
            <a:spcBef>
              <a:spcPct val="0"/>
            </a:spcBef>
            <a:spcAft>
              <a:spcPct val="35000"/>
            </a:spcAft>
            <a:buNone/>
          </a:pPr>
          <a:endParaRPr lang="en-US" sz="1100" kern="1200" dirty="0">
            <a:latin typeface="+mn-lt"/>
          </a:endParaRPr>
        </a:p>
      </dsp:txBody>
      <dsp:txXfrm>
        <a:off x="3015190" y="2975736"/>
        <a:ext cx="5135186" cy="1227222"/>
      </dsp:txXfrm>
    </dsp:sp>
    <dsp:sp modelId="{17D8BFFC-F06D-4B16-B71B-4B90F91217F2}">
      <dsp:nvSpPr>
        <dsp:cNvPr id="0" name=""/>
        <dsp:cNvSpPr/>
      </dsp:nvSpPr>
      <dsp:spPr>
        <a:xfrm rot="10800000">
          <a:off x="235611" y="1474243"/>
          <a:ext cx="2442541" cy="1430220"/>
        </a:xfrm>
        <a:prstGeom prst="upArrowCallout">
          <a:avLst>
            <a:gd name="adj1" fmla="val 5000"/>
            <a:gd name="adj2" fmla="val 10000"/>
            <a:gd name="adj3" fmla="val 15000"/>
            <a:gd name="adj4" fmla="val 64977"/>
          </a:avLst>
        </a:prstGeom>
        <a:solidFill>
          <a:schemeClr val="accent1">
            <a:lumMod val="60000"/>
            <a:lumOff val="4000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423" tIns="142240" rIns="149423" bIns="142240" numCol="1" spcCol="1270" anchor="ctr" anchorCtr="0">
          <a:noAutofit/>
        </a:bodyPr>
        <a:lstStyle/>
        <a:p>
          <a:pPr marL="0" lvl="0" indent="0" algn="ctr" defTabSz="889000">
            <a:lnSpc>
              <a:spcPct val="90000"/>
            </a:lnSpc>
            <a:spcBef>
              <a:spcPct val="0"/>
            </a:spcBef>
            <a:spcAft>
              <a:spcPct val="35000"/>
            </a:spcAft>
            <a:buNone/>
          </a:pPr>
          <a:r>
            <a:rPr lang="en-US" sz="2000" kern="1200" baseline="0" dirty="0">
              <a:solidFill>
                <a:schemeClr val="tx1"/>
              </a:solidFill>
              <a:latin typeface="+mn-lt"/>
            </a:rPr>
            <a:t>10-Year Treasury Bills are paying ~0.68%</a:t>
          </a:r>
        </a:p>
      </dsp:txBody>
      <dsp:txXfrm rot="-10800000">
        <a:off x="235611" y="1474243"/>
        <a:ext cx="2442541" cy="929643"/>
      </dsp:txXfrm>
    </dsp:sp>
    <dsp:sp modelId="{1FD383EF-756A-4C27-9386-2F425F49646E}">
      <dsp:nvSpPr>
        <dsp:cNvPr id="0" name=""/>
        <dsp:cNvSpPr/>
      </dsp:nvSpPr>
      <dsp:spPr>
        <a:xfrm>
          <a:off x="3178181" y="1481077"/>
          <a:ext cx="5019021" cy="929643"/>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855" tIns="254000" rIns="127855" bIns="254000" numCol="1" spcCol="1270" anchor="ctr" anchorCtr="0">
          <a:noAutofit/>
        </a:bodyPr>
        <a:lstStyle/>
        <a:p>
          <a:pPr marL="0" lvl="0" indent="0" algn="ctr" defTabSz="889000">
            <a:lnSpc>
              <a:spcPct val="90000"/>
            </a:lnSpc>
            <a:spcBef>
              <a:spcPct val="0"/>
            </a:spcBef>
            <a:spcAft>
              <a:spcPts val="0"/>
            </a:spcAft>
            <a:buNone/>
          </a:pPr>
          <a:r>
            <a:rPr lang="en-US" sz="2000" kern="1200" dirty="0">
              <a:latin typeface="+mn-lt"/>
            </a:rPr>
            <a:t>Virtually NO risk </a:t>
          </a:r>
        </a:p>
        <a:p>
          <a:pPr marL="0" lvl="0" indent="0" algn="ctr" defTabSz="889000">
            <a:lnSpc>
              <a:spcPct val="90000"/>
            </a:lnSpc>
            <a:spcBef>
              <a:spcPct val="0"/>
            </a:spcBef>
            <a:spcAft>
              <a:spcPts val="0"/>
            </a:spcAft>
            <a:buNone/>
          </a:pPr>
          <a:r>
            <a:rPr lang="en-US" sz="2000" kern="1200" dirty="0">
              <a:latin typeface="+mn-lt"/>
            </a:rPr>
            <a:t>(Backed by the US Government)</a:t>
          </a:r>
        </a:p>
      </dsp:txBody>
      <dsp:txXfrm>
        <a:off x="3178181" y="1481077"/>
        <a:ext cx="5019021" cy="929643"/>
      </dsp:txXfrm>
    </dsp:sp>
    <dsp:sp modelId="{6946BE5A-1788-4A3A-9967-6AE12F387557}">
      <dsp:nvSpPr>
        <dsp:cNvPr id="0" name=""/>
        <dsp:cNvSpPr/>
      </dsp:nvSpPr>
      <dsp:spPr>
        <a:xfrm rot="10800000">
          <a:off x="242812" y="84816"/>
          <a:ext cx="2511370" cy="1430220"/>
        </a:xfrm>
        <a:prstGeom prst="upArrowCallout">
          <a:avLst>
            <a:gd name="adj1" fmla="val 5000"/>
            <a:gd name="adj2" fmla="val 10000"/>
            <a:gd name="adj3" fmla="val 15000"/>
            <a:gd name="adj4" fmla="val 64977"/>
          </a:avLst>
        </a:prstGeom>
        <a:solidFill>
          <a:schemeClr val="accent1">
            <a:lumMod val="60000"/>
            <a:lumOff val="4000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423" tIns="142240" rIns="149423" bIns="142240" numCol="1" spcCol="1270" anchor="ctr" anchorCtr="0">
          <a:noAutofit/>
        </a:bodyPr>
        <a:lstStyle/>
        <a:p>
          <a:pPr marL="0" lvl="0" indent="0" algn="ctr" defTabSz="889000">
            <a:lnSpc>
              <a:spcPct val="90000"/>
            </a:lnSpc>
            <a:spcBef>
              <a:spcPct val="0"/>
            </a:spcBef>
            <a:spcAft>
              <a:spcPct val="35000"/>
            </a:spcAft>
            <a:buNone/>
          </a:pPr>
          <a:r>
            <a:rPr lang="en-US" sz="2000" b="0" u="sng" kern="1200" baseline="0" dirty="0">
              <a:solidFill>
                <a:schemeClr val="tx1"/>
              </a:solidFill>
              <a:latin typeface="+mn-lt"/>
            </a:rPr>
            <a:t>HIGHER RISK</a:t>
          </a:r>
          <a:r>
            <a:rPr lang="en-US" sz="2000" b="0" kern="1200" baseline="0" dirty="0">
              <a:solidFill>
                <a:schemeClr val="tx1"/>
              </a:solidFill>
              <a:latin typeface="+mn-lt"/>
            </a:rPr>
            <a:t> = </a:t>
          </a:r>
          <a:r>
            <a:rPr lang="en-US" sz="2000" b="0" u="sng" kern="1200" baseline="0" dirty="0">
              <a:solidFill>
                <a:schemeClr val="tx1"/>
              </a:solidFill>
              <a:latin typeface="+mn-lt"/>
            </a:rPr>
            <a:t>HIGHER IRR Required</a:t>
          </a:r>
          <a:endParaRPr lang="en-US" sz="2000" b="0" kern="1200" baseline="0" dirty="0">
            <a:solidFill>
              <a:schemeClr val="tx1"/>
            </a:solidFill>
            <a:latin typeface="+mn-lt"/>
          </a:endParaRPr>
        </a:p>
      </dsp:txBody>
      <dsp:txXfrm rot="-10800000">
        <a:off x="242812" y="84816"/>
        <a:ext cx="2511370" cy="929643"/>
      </dsp:txXfrm>
    </dsp:sp>
    <dsp:sp modelId="{85BBFBDA-C8A1-4CD4-892B-4B2EAF3D7AB0}">
      <dsp:nvSpPr>
        <dsp:cNvPr id="0" name=""/>
        <dsp:cNvSpPr/>
      </dsp:nvSpPr>
      <dsp:spPr>
        <a:xfrm>
          <a:off x="3239808" y="57972"/>
          <a:ext cx="4921388" cy="929643"/>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855" tIns="254000" rIns="127855" bIns="2540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n-lt"/>
            </a:rPr>
            <a:t>Real Estate Development = </a:t>
          </a:r>
        </a:p>
        <a:p>
          <a:pPr marL="0" lvl="0" indent="0" algn="ctr" defTabSz="889000">
            <a:lnSpc>
              <a:spcPct val="90000"/>
            </a:lnSpc>
            <a:spcBef>
              <a:spcPct val="0"/>
            </a:spcBef>
            <a:spcAft>
              <a:spcPct val="35000"/>
            </a:spcAft>
            <a:buNone/>
          </a:pPr>
          <a:r>
            <a:rPr lang="en-US" sz="2000" kern="1200" dirty="0">
              <a:latin typeface="+mn-lt"/>
            </a:rPr>
            <a:t>HIGHEST RISK investment class</a:t>
          </a:r>
        </a:p>
      </dsp:txBody>
      <dsp:txXfrm>
        <a:off x="3239808" y="57972"/>
        <a:ext cx="4921388" cy="92964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AA8746-4EB2-4BB7-94B6-35416E44D134}">
      <dsp:nvSpPr>
        <dsp:cNvPr id="0" name=""/>
        <dsp:cNvSpPr/>
      </dsp:nvSpPr>
      <dsp:spPr>
        <a:xfrm>
          <a:off x="1379687" y="334"/>
          <a:ext cx="4280627" cy="95107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j-lt"/>
            </a:rPr>
            <a:t>Proforma</a:t>
          </a:r>
          <a:r>
            <a:rPr lang="en-US" sz="2400" kern="1200" dirty="0">
              <a:latin typeface="Arial Rounded MT Bold" panose="020F0704030504030204" pitchFamily="34" charset="0"/>
            </a:rPr>
            <a:t> </a:t>
          </a:r>
          <a:r>
            <a:rPr lang="en-US" sz="2400" kern="1200" dirty="0">
              <a:latin typeface="+mn-lt"/>
            </a:rPr>
            <a:t>calculation</a:t>
          </a:r>
        </a:p>
      </dsp:txBody>
      <dsp:txXfrm>
        <a:off x="1855226" y="334"/>
        <a:ext cx="3329549" cy="951078"/>
      </dsp:txXfrm>
    </dsp:sp>
    <dsp:sp modelId="{CF15C9FC-1E1B-4448-BC7C-C77294D17CA6}">
      <dsp:nvSpPr>
        <dsp:cNvPr id="0" name=""/>
        <dsp:cNvSpPr/>
      </dsp:nvSpPr>
      <dsp:spPr>
        <a:xfrm>
          <a:off x="5484305" y="84323"/>
          <a:ext cx="1957747" cy="783099"/>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n-lt"/>
            </a:rPr>
            <a:t>IRR 16.24%</a:t>
          </a:r>
        </a:p>
      </dsp:txBody>
      <dsp:txXfrm>
        <a:off x="5875855" y="84323"/>
        <a:ext cx="1174648" cy="783099"/>
      </dsp:txXfrm>
    </dsp:sp>
    <dsp:sp modelId="{89616839-CC4D-4680-A2D5-72CBE64C8A06}">
      <dsp:nvSpPr>
        <dsp:cNvPr id="0" name=""/>
        <dsp:cNvSpPr/>
      </dsp:nvSpPr>
      <dsp:spPr>
        <a:xfrm>
          <a:off x="7037342" y="84323"/>
          <a:ext cx="2274022" cy="783099"/>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20320" rIns="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latin typeface="+mn-lt"/>
            </a:rPr>
            <a:t>Passed</a:t>
          </a:r>
        </a:p>
      </dsp:txBody>
      <dsp:txXfrm>
        <a:off x="7428892" y="84323"/>
        <a:ext cx="1490923" cy="783099"/>
      </dsp:txXfrm>
    </dsp:sp>
    <dsp:sp modelId="{F67108C8-B839-4197-9762-0AB6582F39C1}">
      <dsp:nvSpPr>
        <dsp:cNvPr id="0" name=""/>
        <dsp:cNvSpPr/>
      </dsp:nvSpPr>
      <dsp:spPr>
        <a:xfrm>
          <a:off x="1394188" y="1083501"/>
          <a:ext cx="4337614" cy="94349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889000">
            <a:lnSpc>
              <a:spcPct val="90000"/>
            </a:lnSpc>
            <a:spcBef>
              <a:spcPct val="0"/>
            </a:spcBef>
            <a:spcAft>
              <a:spcPct val="35000"/>
            </a:spcAft>
            <a:buNone/>
          </a:pPr>
          <a:r>
            <a:rPr lang="en-US" sz="2400" kern="1200" dirty="0">
              <a:solidFill>
                <a:prstClr val="white"/>
              </a:solidFill>
              <a:latin typeface="+mn-lt"/>
              <a:ea typeface="+mn-ea"/>
              <a:cs typeface="+mn-cs"/>
            </a:rPr>
            <a:t>Reduce lot density from 3.0 to 2.75 du/ac</a:t>
          </a:r>
        </a:p>
      </dsp:txBody>
      <dsp:txXfrm>
        <a:off x="1865934" y="1083501"/>
        <a:ext cx="3394122" cy="943492"/>
      </dsp:txXfrm>
    </dsp:sp>
    <dsp:sp modelId="{45FC9135-3F81-4B38-BE28-DED3EA86974C}">
      <dsp:nvSpPr>
        <dsp:cNvPr id="0" name=""/>
        <dsp:cNvSpPr/>
      </dsp:nvSpPr>
      <dsp:spPr>
        <a:xfrm>
          <a:off x="5490493" y="1163698"/>
          <a:ext cx="1957747" cy="783099"/>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n-lt"/>
            </a:rPr>
            <a:t>IRR 13.38%	</a:t>
          </a:r>
        </a:p>
      </dsp:txBody>
      <dsp:txXfrm>
        <a:off x="5882043" y="1163698"/>
        <a:ext cx="1174648" cy="783099"/>
      </dsp:txXfrm>
    </dsp:sp>
    <dsp:sp modelId="{80A5BE8E-9DFD-46C0-A040-796413A1E142}">
      <dsp:nvSpPr>
        <dsp:cNvPr id="0" name=""/>
        <dsp:cNvSpPr/>
      </dsp:nvSpPr>
      <dsp:spPr>
        <a:xfrm>
          <a:off x="7094329" y="1163698"/>
          <a:ext cx="2313803" cy="783099"/>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20320" rIns="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prstClr val="black">
                  <a:hueOff val="0"/>
                  <a:satOff val="0"/>
                  <a:lumOff val="0"/>
                  <a:alphaOff val="0"/>
                </a:prstClr>
              </a:solidFill>
              <a:latin typeface="+mn-lt"/>
              <a:ea typeface="+mn-ea"/>
              <a:cs typeface="+mn-cs"/>
            </a:rPr>
            <a:t>Failed</a:t>
          </a:r>
        </a:p>
      </dsp:txBody>
      <dsp:txXfrm>
        <a:off x="7485879" y="1163698"/>
        <a:ext cx="1530704" cy="783099"/>
      </dsp:txXfrm>
    </dsp:sp>
    <dsp:sp modelId="{A6FC9B1F-807F-4183-8D92-886066774534}">
      <dsp:nvSpPr>
        <dsp:cNvPr id="0" name=""/>
        <dsp:cNvSpPr/>
      </dsp:nvSpPr>
      <dsp:spPr>
        <a:xfrm>
          <a:off x="1401458" y="2159083"/>
          <a:ext cx="4277867" cy="94349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889000">
            <a:lnSpc>
              <a:spcPct val="90000"/>
            </a:lnSpc>
            <a:spcBef>
              <a:spcPct val="0"/>
            </a:spcBef>
            <a:spcAft>
              <a:spcPct val="35000"/>
            </a:spcAft>
            <a:buNone/>
          </a:pPr>
          <a:r>
            <a:rPr lang="en-US" sz="2400" kern="1200" dirty="0">
              <a:solidFill>
                <a:prstClr val="white"/>
              </a:solidFill>
              <a:latin typeface="+mn-lt"/>
              <a:ea typeface="+mn-ea"/>
              <a:cs typeface="+mn-cs"/>
            </a:rPr>
            <a:t>Increase site costs by 10%</a:t>
          </a:r>
          <a:r>
            <a:rPr lang="en-US" sz="2000" kern="1200" dirty="0">
              <a:solidFill>
                <a:prstClr val="white"/>
              </a:solidFill>
              <a:latin typeface="+mn-lt"/>
              <a:ea typeface="+mn-ea"/>
              <a:cs typeface="+mn-cs"/>
            </a:rPr>
            <a:t>	</a:t>
          </a:r>
        </a:p>
      </dsp:txBody>
      <dsp:txXfrm>
        <a:off x="1873204" y="2159083"/>
        <a:ext cx="3334375" cy="943492"/>
      </dsp:txXfrm>
    </dsp:sp>
    <dsp:sp modelId="{ACF14B56-F5D0-41F2-B721-82DD6B995D67}">
      <dsp:nvSpPr>
        <dsp:cNvPr id="0" name=""/>
        <dsp:cNvSpPr/>
      </dsp:nvSpPr>
      <dsp:spPr>
        <a:xfrm>
          <a:off x="5372690" y="2239280"/>
          <a:ext cx="1957747" cy="783099"/>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prstClr val="black">
                  <a:hueOff val="0"/>
                  <a:satOff val="0"/>
                  <a:lumOff val="0"/>
                  <a:alphaOff val="0"/>
                </a:prstClr>
              </a:solidFill>
              <a:latin typeface="+mn-lt"/>
              <a:ea typeface="+mn-ea"/>
              <a:cs typeface="+mn-cs"/>
            </a:rPr>
            <a:t>IRR 12.70%</a:t>
          </a:r>
        </a:p>
      </dsp:txBody>
      <dsp:txXfrm>
        <a:off x="5764240" y="2239280"/>
        <a:ext cx="1174648" cy="783099"/>
      </dsp:txXfrm>
    </dsp:sp>
    <dsp:sp modelId="{6368B735-9291-43C1-AC8D-AD6BBE8AA0F2}">
      <dsp:nvSpPr>
        <dsp:cNvPr id="0" name=""/>
        <dsp:cNvSpPr/>
      </dsp:nvSpPr>
      <dsp:spPr>
        <a:xfrm>
          <a:off x="7034583" y="2239280"/>
          <a:ext cx="2416859" cy="783099"/>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20320" rIns="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prstClr val="black">
                  <a:hueOff val="0"/>
                  <a:satOff val="0"/>
                  <a:lumOff val="0"/>
                  <a:alphaOff val="0"/>
                </a:prstClr>
              </a:solidFill>
              <a:latin typeface="+mn-lt"/>
              <a:ea typeface="+mn-ea"/>
              <a:cs typeface="+mn-cs"/>
            </a:rPr>
            <a:t>Failed</a:t>
          </a:r>
        </a:p>
      </dsp:txBody>
      <dsp:txXfrm>
        <a:off x="7426133" y="2239280"/>
        <a:ext cx="1633760" cy="783099"/>
      </dsp:txXfrm>
    </dsp:sp>
    <dsp:sp modelId="{B827FCC1-D460-45CB-942E-D732CED94F25}">
      <dsp:nvSpPr>
        <dsp:cNvPr id="0" name=""/>
        <dsp:cNvSpPr/>
      </dsp:nvSpPr>
      <dsp:spPr>
        <a:xfrm>
          <a:off x="1401458" y="3234665"/>
          <a:ext cx="4331010" cy="94349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889000">
            <a:lnSpc>
              <a:spcPct val="90000"/>
            </a:lnSpc>
            <a:spcBef>
              <a:spcPct val="0"/>
            </a:spcBef>
            <a:spcAft>
              <a:spcPct val="35000"/>
            </a:spcAft>
            <a:buNone/>
          </a:pPr>
          <a:r>
            <a:rPr lang="en-US" sz="2400" kern="1200" dirty="0">
              <a:solidFill>
                <a:prstClr val="white"/>
              </a:solidFill>
              <a:latin typeface="+mn-lt"/>
              <a:ea typeface="+mn-ea"/>
              <a:cs typeface="+mn-cs"/>
            </a:rPr>
            <a:t>Reduce finished lot prices by 10%</a:t>
          </a:r>
        </a:p>
      </dsp:txBody>
      <dsp:txXfrm>
        <a:off x="1873204" y="3234665"/>
        <a:ext cx="3387518" cy="943492"/>
      </dsp:txXfrm>
    </dsp:sp>
    <dsp:sp modelId="{F9FDBC32-D801-412E-9A43-9EFEBF03D928}">
      <dsp:nvSpPr>
        <dsp:cNvPr id="0" name=""/>
        <dsp:cNvSpPr/>
      </dsp:nvSpPr>
      <dsp:spPr>
        <a:xfrm>
          <a:off x="5404062" y="3314862"/>
          <a:ext cx="1957747" cy="783099"/>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n-lt"/>
            </a:rPr>
            <a:t>IRR  11.02%</a:t>
          </a:r>
        </a:p>
      </dsp:txBody>
      <dsp:txXfrm>
        <a:off x="5795612" y="3314862"/>
        <a:ext cx="1174648" cy="783099"/>
      </dsp:txXfrm>
    </dsp:sp>
    <dsp:sp modelId="{BA5FF657-C0E4-4D2F-9C54-2DADAAD70FB0}">
      <dsp:nvSpPr>
        <dsp:cNvPr id="0" name=""/>
        <dsp:cNvSpPr/>
      </dsp:nvSpPr>
      <dsp:spPr>
        <a:xfrm>
          <a:off x="7087725" y="3314862"/>
          <a:ext cx="2310455" cy="783099"/>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20320" rIns="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prstClr val="black">
                  <a:hueOff val="0"/>
                  <a:satOff val="0"/>
                  <a:lumOff val="0"/>
                  <a:alphaOff val="0"/>
                </a:prstClr>
              </a:solidFill>
              <a:latin typeface="+mn-lt"/>
              <a:ea typeface="+mn-ea"/>
              <a:cs typeface="+mn-cs"/>
            </a:rPr>
            <a:t>Failed</a:t>
          </a:r>
        </a:p>
      </dsp:txBody>
      <dsp:txXfrm>
        <a:off x="7479275" y="3314862"/>
        <a:ext cx="1527356" cy="783099"/>
      </dsp:txXfrm>
    </dsp:sp>
    <dsp:sp modelId="{95A61011-962D-4731-AAF4-B6A810A828A6}">
      <dsp:nvSpPr>
        <dsp:cNvPr id="0" name=""/>
        <dsp:cNvSpPr/>
      </dsp:nvSpPr>
      <dsp:spPr>
        <a:xfrm>
          <a:off x="1401458" y="4310247"/>
          <a:ext cx="4440903" cy="94349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889000">
            <a:lnSpc>
              <a:spcPct val="90000"/>
            </a:lnSpc>
            <a:spcBef>
              <a:spcPct val="0"/>
            </a:spcBef>
            <a:spcAft>
              <a:spcPct val="35000"/>
            </a:spcAft>
            <a:buNone/>
          </a:pPr>
          <a:r>
            <a:rPr lang="en-US" sz="2400" kern="1200" dirty="0">
              <a:solidFill>
                <a:prstClr val="white"/>
              </a:solidFill>
              <a:latin typeface="+mn-lt"/>
              <a:ea typeface="+mn-ea"/>
              <a:cs typeface="+mn-cs"/>
            </a:rPr>
            <a:t>Add 6 months to entitlement</a:t>
          </a:r>
        </a:p>
      </dsp:txBody>
      <dsp:txXfrm>
        <a:off x="1873204" y="4310247"/>
        <a:ext cx="3497411" cy="943492"/>
      </dsp:txXfrm>
    </dsp:sp>
    <dsp:sp modelId="{6EFA9FD9-BC49-403F-9F7F-9A5F7D4768AF}">
      <dsp:nvSpPr>
        <dsp:cNvPr id="0" name=""/>
        <dsp:cNvSpPr/>
      </dsp:nvSpPr>
      <dsp:spPr>
        <a:xfrm>
          <a:off x="5535726" y="4390444"/>
          <a:ext cx="1957747" cy="783099"/>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n-lt"/>
            </a:rPr>
            <a:t>IRR 11.45%</a:t>
          </a:r>
        </a:p>
      </dsp:txBody>
      <dsp:txXfrm>
        <a:off x="5927276" y="4390444"/>
        <a:ext cx="1174648" cy="783099"/>
      </dsp:txXfrm>
    </dsp:sp>
    <dsp:sp modelId="{3A84EFC7-AA41-43FF-8930-EC32A60E20A4}">
      <dsp:nvSpPr>
        <dsp:cNvPr id="0" name=""/>
        <dsp:cNvSpPr/>
      </dsp:nvSpPr>
      <dsp:spPr>
        <a:xfrm>
          <a:off x="7197618" y="4390444"/>
          <a:ext cx="2211844" cy="783099"/>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20320" rIns="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prstClr val="black">
                  <a:hueOff val="0"/>
                  <a:satOff val="0"/>
                  <a:lumOff val="0"/>
                  <a:alphaOff val="0"/>
                </a:prstClr>
              </a:solidFill>
              <a:latin typeface="+mn-lt"/>
              <a:ea typeface="+mn-ea"/>
              <a:cs typeface="+mn-cs"/>
            </a:rPr>
            <a:t>Failed</a:t>
          </a:r>
        </a:p>
      </dsp:txBody>
      <dsp:txXfrm>
        <a:off x="7589168" y="4390444"/>
        <a:ext cx="1428745" cy="78309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F6E232-CF24-4D06-9995-3E398A0783A8}">
      <dsp:nvSpPr>
        <dsp:cNvPr id="0" name=""/>
        <dsp:cNvSpPr/>
      </dsp:nvSpPr>
      <dsp:spPr>
        <a:xfrm>
          <a:off x="0" y="424169"/>
          <a:ext cx="8451647" cy="65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04D197-B59A-4068-AB51-440CB2E4BF03}">
      <dsp:nvSpPr>
        <dsp:cNvPr id="0" name=""/>
        <dsp:cNvSpPr/>
      </dsp:nvSpPr>
      <dsp:spPr>
        <a:xfrm>
          <a:off x="422582" y="40409"/>
          <a:ext cx="5916152"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3616" tIns="0" rIns="223616" bIns="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mn-lt"/>
            </a:rPr>
            <a:t>Absorption Period</a:t>
          </a:r>
        </a:p>
      </dsp:txBody>
      <dsp:txXfrm>
        <a:off x="460049" y="77876"/>
        <a:ext cx="5841218" cy="692586"/>
      </dsp:txXfrm>
    </dsp:sp>
    <dsp:sp modelId="{50EBA755-102E-4A59-9C37-D113C226FF2D}">
      <dsp:nvSpPr>
        <dsp:cNvPr id="0" name=""/>
        <dsp:cNvSpPr/>
      </dsp:nvSpPr>
      <dsp:spPr>
        <a:xfrm>
          <a:off x="0" y="1603529"/>
          <a:ext cx="8451647" cy="65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E1F22D-8A46-4546-85C5-DD2C7C1DD15C}">
      <dsp:nvSpPr>
        <dsp:cNvPr id="0" name=""/>
        <dsp:cNvSpPr/>
      </dsp:nvSpPr>
      <dsp:spPr>
        <a:xfrm>
          <a:off x="422582" y="1219769"/>
          <a:ext cx="5916152"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3616" tIns="0" rIns="223616" bIns="0" numCol="1" spcCol="1270" anchor="ctr" anchorCtr="0">
          <a:noAutofit/>
        </a:bodyPr>
        <a:lstStyle/>
        <a:p>
          <a:pPr marL="0" lvl="0" indent="0" algn="l" defTabSz="1066800">
            <a:lnSpc>
              <a:spcPct val="90000"/>
            </a:lnSpc>
            <a:spcBef>
              <a:spcPct val="0"/>
            </a:spcBef>
            <a:spcAft>
              <a:spcPct val="35000"/>
            </a:spcAft>
            <a:buNone/>
          </a:pPr>
          <a:r>
            <a:rPr lang="en-US" sz="2800" kern="1200" dirty="0">
              <a:solidFill>
                <a:prstClr val="white"/>
              </a:solidFill>
              <a:latin typeface="+mn-lt"/>
              <a:ea typeface="+mn-ea"/>
              <a:cs typeface="+mn-cs"/>
            </a:rPr>
            <a:t>Entitlements</a:t>
          </a:r>
        </a:p>
      </dsp:txBody>
      <dsp:txXfrm>
        <a:off x="460049" y="1257236"/>
        <a:ext cx="5841218" cy="692586"/>
      </dsp:txXfrm>
    </dsp:sp>
    <dsp:sp modelId="{6C3837FE-FE55-47E5-9EDF-193E550085E2}">
      <dsp:nvSpPr>
        <dsp:cNvPr id="0" name=""/>
        <dsp:cNvSpPr/>
      </dsp:nvSpPr>
      <dsp:spPr>
        <a:xfrm>
          <a:off x="0" y="2782890"/>
          <a:ext cx="8451647" cy="65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F6FF4D-09C9-459F-83BB-50B335A5D38B}">
      <dsp:nvSpPr>
        <dsp:cNvPr id="0" name=""/>
        <dsp:cNvSpPr/>
      </dsp:nvSpPr>
      <dsp:spPr>
        <a:xfrm>
          <a:off x="395414" y="2387809"/>
          <a:ext cx="5916152"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3616" tIns="0" rIns="223616" bIns="0" numCol="1" spcCol="1270" anchor="ctr" anchorCtr="0">
          <a:noAutofit/>
        </a:bodyPr>
        <a:lstStyle/>
        <a:p>
          <a:pPr marL="0" lvl="0" indent="0" algn="l" defTabSz="1066800">
            <a:lnSpc>
              <a:spcPct val="90000"/>
            </a:lnSpc>
            <a:spcBef>
              <a:spcPct val="0"/>
            </a:spcBef>
            <a:spcAft>
              <a:spcPct val="35000"/>
            </a:spcAft>
            <a:buFont typeface="Wingdings" pitchFamily="2" charset="2"/>
            <a:buNone/>
          </a:pPr>
          <a:r>
            <a:rPr lang="en-US" sz="2800" kern="1200" dirty="0">
              <a:solidFill>
                <a:prstClr val="white"/>
              </a:solidFill>
              <a:latin typeface="+mn-lt"/>
              <a:ea typeface="+mn-ea"/>
              <a:cs typeface="+mn-cs"/>
            </a:rPr>
            <a:t>Rate Environment</a:t>
          </a:r>
        </a:p>
      </dsp:txBody>
      <dsp:txXfrm>
        <a:off x="432881" y="2425276"/>
        <a:ext cx="5841218" cy="692586"/>
      </dsp:txXfrm>
    </dsp:sp>
    <dsp:sp modelId="{CD806151-A8E7-4284-9B66-6FC5F7283EE1}">
      <dsp:nvSpPr>
        <dsp:cNvPr id="0" name=""/>
        <dsp:cNvSpPr/>
      </dsp:nvSpPr>
      <dsp:spPr>
        <a:xfrm>
          <a:off x="0" y="3962250"/>
          <a:ext cx="8451647" cy="65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E87804B-53CB-4671-AB2B-54B1E610D28B}">
      <dsp:nvSpPr>
        <dsp:cNvPr id="0" name=""/>
        <dsp:cNvSpPr/>
      </dsp:nvSpPr>
      <dsp:spPr>
        <a:xfrm>
          <a:off x="422582" y="3578490"/>
          <a:ext cx="5916152"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3616" tIns="0" rIns="223616" bIns="0" numCol="1" spcCol="1270" anchor="ctr" anchorCtr="0">
          <a:noAutofit/>
        </a:bodyPr>
        <a:lstStyle/>
        <a:p>
          <a:pPr marL="0" lvl="0" indent="0" algn="l" defTabSz="1066800">
            <a:lnSpc>
              <a:spcPct val="90000"/>
            </a:lnSpc>
            <a:spcBef>
              <a:spcPct val="0"/>
            </a:spcBef>
            <a:spcAft>
              <a:spcPct val="35000"/>
            </a:spcAft>
            <a:buFont typeface="Wingdings" pitchFamily="2" charset="2"/>
            <a:buNone/>
          </a:pPr>
          <a:r>
            <a:rPr lang="en-US" sz="2800" kern="1200" dirty="0">
              <a:solidFill>
                <a:prstClr val="white"/>
              </a:solidFill>
              <a:latin typeface="+mn-lt"/>
              <a:ea typeface="+mn-ea"/>
              <a:cs typeface="+mn-cs"/>
            </a:rPr>
            <a:t>Construction Process</a:t>
          </a:r>
        </a:p>
      </dsp:txBody>
      <dsp:txXfrm>
        <a:off x="460049" y="3615957"/>
        <a:ext cx="5841218" cy="692586"/>
      </dsp:txXfrm>
    </dsp:sp>
    <dsp:sp modelId="{254C7032-04CA-43B9-B99F-FBBA3212616A}">
      <dsp:nvSpPr>
        <dsp:cNvPr id="0" name=""/>
        <dsp:cNvSpPr/>
      </dsp:nvSpPr>
      <dsp:spPr>
        <a:xfrm>
          <a:off x="0" y="5182020"/>
          <a:ext cx="8451647" cy="655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9A6599-8016-43FB-B9E1-3532ED04EAB9}">
      <dsp:nvSpPr>
        <dsp:cNvPr id="0" name=""/>
        <dsp:cNvSpPr/>
      </dsp:nvSpPr>
      <dsp:spPr>
        <a:xfrm>
          <a:off x="422582" y="4757850"/>
          <a:ext cx="5916152"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3616" tIns="0" rIns="223616" bIns="0" numCol="1" spcCol="1270" anchor="ctr" anchorCtr="0">
          <a:noAutofit/>
        </a:bodyPr>
        <a:lstStyle/>
        <a:p>
          <a:pPr marL="0" lvl="0" indent="0" algn="l" defTabSz="1066800">
            <a:lnSpc>
              <a:spcPct val="90000"/>
            </a:lnSpc>
            <a:spcBef>
              <a:spcPct val="0"/>
            </a:spcBef>
            <a:spcAft>
              <a:spcPct val="35000"/>
            </a:spcAft>
            <a:buFont typeface="Wingdings" pitchFamily="2" charset="2"/>
            <a:buNone/>
          </a:pPr>
          <a:r>
            <a:rPr lang="en-US" sz="2800" kern="1200" dirty="0">
              <a:solidFill>
                <a:prstClr val="white"/>
              </a:solidFill>
              <a:latin typeface="+mn-lt"/>
              <a:ea typeface="+mn-ea"/>
              <a:cs typeface="+mn-cs"/>
            </a:rPr>
            <a:t>Market Demand &amp; Conditions</a:t>
          </a:r>
        </a:p>
      </dsp:txBody>
      <dsp:txXfrm>
        <a:off x="460049" y="4795317"/>
        <a:ext cx="5841218" cy="69258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9BACBD-7149-40B6-A265-5CA1451DDEAB}">
      <dsp:nvSpPr>
        <dsp:cNvPr id="0" name=""/>
        <dsp:cNvSpPr/>
      </dsp:nvSpPr>
      <dsp:spPr>
        <a:xfrm>
          <a:off x="633336" y="0"/>
          <a:ext cx="4351338" cy="4351338"/>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362A87-41DC-4682-B8CB-922C56662518}">
      <dsp:nvSpPr>
        <dsp:cNvPr id="0" name=""/>
        <dsp:cNvSpPr/>
      </dsp:nvSpPr>
      <dsp:spPr>
        <a:xfrm>
          <a:off x="528321" y="435558"/>
          <a:ext cx="7389738" cy="773382"/>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Font typeface="Wingdings" pitchFamily="2" charset="2"/>
            <a:buNone/>
          </a:pPr>
          <a:r>
            <a:rPr lang="en-US" sz="3200" b="0" kern="1200" dirty="0">
              <a:latin typeface="+mn-lt"/>
            </a:rPr>
            <a:t>Large profit margins</a:t>
          </a:r>
        </a:p>
      </dsp:txBody>
      <dsp:txXfrm>
        <a:off x="566074" y="473311"/>
        <a:ext cx="7314232" cy="697876"/>
      </dsp:txXfrm>
    </dsp:sp>
    <dsp:sp modelId="{09228094-98F2-4B53-A8FB-0473D6C3D962}">
      <dsp:nvSpPr>
        <dsp:cNvPr id="0" name=""/>
        <dsp:cNvSpPr/>
      </dsp:nvSpPr>
      <dsp:spPr>
        <a:xfrm>
          <a:off x="491920" y="1305613"/>
          <a:ext cx="7462540" cy="773382"/>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0" kern="1200" dirty="0">
              <a:latin typeface="+mn-lt"/>
            </a:rPr>
            <a:t>Significant liquidity for “what if” scenarios</a:t>
          </a:r>
        </a:p>
      </dsp:txBody>
      <dsp:txXfrm>
        <a:off x="529673" y="1343366"/>
        <a:ext cx="7387034" cy="697876"/>
      </dsp:txXfrm>
    </dsp:sp>
    <dsp:sp modelId="{EE2596C0-6ABB-4479-A8A4-3E5882841244}">
      <dsp:nvSpPr>
        <dsp:cNvPr id="0" name=""/>
        <dsp:cNvSpPr/>
      </dsp:nvSpPr>
      <dsp:spPr>
        <a:xfrm>
          <a:off x="545277" y="2216309"/>
          <a:ext cx="7355825" cy="773382"/>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0" kern="1200" dirty="0">
              <a:latin typeface="+mn-lt"/>
            </a:rPr>
            <a:t>Vast experience by all professions</a:t>
          </a:r>
        </a:p>
      </dsp:txBody>
      <dsp:txXfrm>
        <a:off x="583030" y="2254062"/>
        <a:ext cx="7280319" cy="697876"/>
      </dsp:txXfrm>
    </dsp:sp>
    <dsp:sp modelId="{0419CD7B-7410-43C1-8B66-FE22EA8BABB1}">
      <dsp:nvSpPr>
        <dsp:cNvPr id="0" name=""/>
        <dsp:cNvSpPr/>
      </dsp:nvSpPr>
      <dsp:spPr>
        <a:xfrm>
          <a:off x="511421" y="3045724"/>
          <a:ext cx="7423537" cy="773382"/>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0" kern="1200" dirty="0">
              <a:latin typeface="+mn-lt"/>
            </a:rPr>
            <a:t>Available capital</a:t>
          </a:r>
        </a:p>
      </dsp:txBody>
      <dsp:txXfrm>
        <a:off x="549174" y="3083477"/>
        <a:ext cx="7348031" cy="697876"/>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854B1C63-A901-4292-B297-318CC85FB343}" type="datetimeFigureOut">
              <a:rPr lang="en-US" smtClean="0"/>
              <a:t>10/15/2020</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2FA31272-3766-4B93-891B-E64D0C109FD1}" type="slidenum">
              <a:rPr lang="en-US" smtClean="0"/>
              <a:t>‹#›</a:t>
            </a:fld>
            <a:endParaRPr lang="en-US"/>
          </a:p>
        </p:txBody>
      </p:sp>
    </p:spTree>
    <p:extLst>
      <p:ext uri="{BB962C8B-B14F-4D97-AF65-F5344CB8AC3E}">
        <p14:creationId xmlns:p14="http://schemas.microsoft.com/office/powerpoint/2010/main" val="24778655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107E95FF-F455-4A5B-9320-475FEE257ED6}" type="datetimeFigureOut">
              <a:rPr lang="en-US" smtClean="0"/>
              <a:t>10/15/2020</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D24776DB-A4A4-4846-B103-C5B48FA743F3}" type="slidenum">
              <a:rPr lang="en-US" smtClean="0"/>
              <a:t>‹#›</a:t>
            </a:fld>
            <a:endParaRPr lang="en-US"/>
          </a:p>
        </p:txBody>
      </p:sp>
    </p:spTree>
    <p:extLst>
      <p:ext uri="{BB962C8B-B14F-4D97-AF65-F5344CB8AC3E}">
        <p14:creationId xmlns:p14="http://schemas.microsoft.com/office/powerpoint/2010/main" val="1285858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4776DB-A4A4-4846-B103-C5B48FA743F3}" type="slidenum">
              <a:rPr lang="en-US" smtClean="0"/>
              <a:t>1</a:t>
            </a:fld>
            <a:endParaRPr lang="en-US"/>
          </a:p>
        </p:txBody>
      </p:sp>
    </p:spTree>
    <p:extLst>
      <p:ext uri="{BB962C8B-B14F-4D97-AF65-F5344CB8AC3E}">
        <p14:creationId xmlns:p14="http://schemas.microsoft.com/office/powerpoint/2010/main" val="79386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4776DB-A4A4-4846-B103-C5B48FA743F3}" type="slidenum">
              <a:rPr lang="en-US" smtClean="0"/>
              <a:t>10</a:t>
            </a:fld>
            <a:endParaRPr lang="en-US"/>
          </a:p>
        </p:txBody>
      </p:sp>
    </p:spTree>
    <p:extLst>
      <p:ext uri="{BB962C8B-B14F-4D97-AF65-F5344CB8AC3E}">
        <p14:creationId xmlns:p14="http://schemas.microsoft.com/office/powerpoint/2010/main" val="328359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449337-3444-47A5-B9F2-26125E9E33C5}" type="slidenum">
              <a:rPr lang="en-US" smtClean="0"/>
              <a:pPr/>
              <a:t>11</a:t>
            </a:fld>
            <a:endParaRPr lang="en-US"/>
          </a:p>
        </p:txBody>
      </p:sp>
    </p:spTree>
    <p:extLst>
      <p:ext uri="{BB962C8B-B14F-4D97-AF65-F5344CB8AC3E}">
        <p14:creationId xmlns:p14="http://schemas.microsoft.com/office/powerpoint/2010/main" val="3601483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4776DB-A4A4-4846-B103-C5B48FA743F3}" type="slidenum">
              <a:rPr lang="en-US" smtClean="0"/>
              <a:t>12</a:t>
            </a:fld>
            <a:endParaRPr lang="en-US"/>
          </a:p>
        </p:txBody>
      </p:sp>
    </p:spTree>
    <p:extLst>
      <p:ext uri="{BB962C8B-B14F-4D97-AF65-F5344CB8AC3E}">
        <p14:creationId xmlns:p14="http://schemas.microsoft.com/office/powerpoint/2010/main" val="2515763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449337-3444-47A5-B9F2-26125E9E33C5}" type="slidenum">
              <a:rPr lang="en-US" smtClean="0"/>
              <a:pPr/>
              <a:t>13</a:t>
            </a:fld>
            <a:endParaRPr lang="en-US"/>
          </a:p>
        </p:txBody>
      </p:sp>
    </p:spTree>
    <p:extLst>
      <p:ext uri="{BB962C8B-B14F-4D97-AF65-F5344CB8AC3E}">
        <p14:creationId xmlns:p14="http://schemas.microsoft.com/office/powerpoint/2010/main" val="2367475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449337-3444-47A5-B9F2-26125E9E33C5}" type="slidenum">
              <a:rPr lang="en-US" smtClean="0"/>
              <a:pPr/>
              <a:t>14</a:t>
            </a:fld>
            <a:endParaRPr lang="en-US"/>
          </a:p>
        </p:txBody>
      </p:sp>
    </p:spTree>
    <p:extLst>
      <p:ext uri="{BB962C8B-B14F-4D97-AF65-F5344CB8AC3E}">
        <p14:creationId xmlns:p14="http://schemas.microsoft.com/office/powerpoint/2010/main" val="977211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4776DB-A4A4-4846-B103-C5B48FA743F3}" type="slidenum">
              <a:rPr lang="en-US" smtClean="0"/>
              <a:t>15</a:t>
            </a:fld>
            <a:endParaRPr lang="en-US"/>
          </a:p>
        </p:txBody>
      </p:sp>
    </p:spTree>
    <p:extLst>
      <p:ext uri="{BB962C8B-B14F-4D97-AF65-F5344CB8AC3E}">
        <p14:creationId xmlns:p14="http://schemas.microsoft.com/office/powerpoint/2010/main" val="12333878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F449337-3444-47A5-B9F2-26125E9E33C5}" type="slidenum">
              <a:rPr lang="en-US" smtClean="0"/>
              <a:pPr/>
              <a:t>16</a:t>
            </a:fld>
            <a:endParaRPr lang="en-US"/>
          </a:p>
        </p:txBody>
      </p:sp>
    </p:spTree>
    <p:extLst>
      <p:ext uri="{BB962C8B-B14F-4D97-AF65-F5344CB8AC3E}">
        <p14:creationId xmlns:p14="http://schemas.microsoft.com/office/powerpoint/2010/main" val="22776229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ED8AB5B-1ECD-4D9F-A80B-1B5EF46A9D6D}" type="slidenum">
              <a:rPr lang="en-US" smtClean="0"/>
              <a:pPr>
                <a:defRPr/>
              </a:pPr>
              <a:t>17</a:t>
            </a:fld>
            <a:endParaRPr lang="en-US" dirty="0"/>
          </a:p>
        </p:txBody>
      </p:sp>
    </p:spTree>
    <p:extLst>
      <p:ext uri="{BB962C8B-B14F-4D97-AF65-F5344CB8AC3E}">
        <p14:creationId xmlns:p14="http://schemas.microsoft.com/office/powerpoint/2010/main" val="5859913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ED8AB5B-1ECD-4D9F-A80B-1B5EF46A9D6D}" type="slidenum">
              <a:rPr lang="en-US" smtClean="0"/>
              <a:pPr>
                <a:defRPr/>
              </a:pPr>
              <a:t>18</a:t>
            </a:fld>
            <a:endParaRPr lang="en-US" dirty="0"/>
          </a:p>
        </p:txBody>
      </p:sp>
    </p:spTree>
    <p:extLst>
      <p:ext uri="{BB962C8B-B14F-4D97-AF65-F5344CB8AC3E}">
        <p14:creationId xmlns:p14="http://schemas.microsoft.com/office/powerpoint/2010/main" val="21160964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4776DB-A4A4-4846-B103-C5B48FA743F3}" type="slidenum">
              <a:rPr lang="en-US" smtClean="0"/>
              <a:t>19</a:t>
            </a:fld>
            <a:endParaRPr lang="en-US"/>
          </a:p>
        </p:txBody>
      </p:sp>
    </p:spTree>
    <p:extLst>
      <p:ext uri="{BB962C8B-B14F-4D97-AF65-F5344CB8AC3E}">
        <p14:creationId xmlns:p14="http://schemas.microsoft.com/office/powerpoint/2010/main" val="1633752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4776DB-A4A4-4846-B103-C5B48FA743F3}" type="slidenum">
              <a:rPr lang="en-US" smtClean="0"/>
              <a:t>2</a:t>
            </a:fld>
            <a:endParaRPr lang="en-US"/>
          </a:p>
        </p:txBody>
      </p:sp>
    </p:spTree>
    <p:extLst>
      <p:ext uri="{BB962C8B-B14F-4D97-AF65-F5344CB8AC3E}">
        <p14:creationId xmlns:p14="http://schemas.microsoft.com/office/powerpoint/2010/main" val="4287979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4776DB-A4A4-4846-B103-C5B48FA743F3}" type="slidenum">
              <a:rPr lang="en-US" smtClean="0"/>
              <a:t>20</a:t>
            </a:fld>
            <a:endParaRPr lang="en-US"/>
          </a:p>
        </p:txBody>
      </p:sp>
    </p:spTree>
    <p:extLst>
      <p:ext uri="{BB962C8B-B14F-4D97-AF65-F5344CB8AC3E}">
        <p14:creationId xmlns:p14="http://schemas.microsoft.com/office/powerpoint/2010/main" val="16696009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EE67553-16BE-48B9-AF9F-328AE78A5BCE}" type="slidenum">
              <a:rPr lang="en-US"/>
              <a:pPr fontAlgn="base">
                <a:spcBef>
                  <a:spcPct val="0"/>
                </a:spcBef>
                <a:spcAft>
                  <a:spcPct val="0"/>
                </a:spcAft>
              </a:pPr>
              <a:t>21</a:t>
            </a:fld>
            <a:endParaRPr lang="en-US"/>
          </a:p>
        </p:txBody>
      </p:sp>
    </p:spTree>
    <p:extLst>
      <p:ext uri="{BB962C8B-B14F-4D97-AF65-F5344CB8AC3E}">
        <p14:creationId xmlns:p14="http://schemas.microsoft.com/office/powerpoint/2010/main" val="39125556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DB9D500-1107-40EE-97F1-150B39BBDE43}" type="slidenum">
              <a:rPr lang="en-US"/>
              <a:pPr fontAlgn="base">
                <a:spcBef>
                  <a:spcPct val="0"/>
                </a:spcBef>
                <a:spcAft>
                  <a:spcPct val="0"/>
                </a:spcAft>
              </a:pPr>
              <a:t>22</a:t>
            </a:fld>
            <a:endParaRPr lang="en-US"/>
          </a:p>
        </p:txBody>
      </p:sp>
    </p:spTree>
    <p:extLst>
      <p:ext uri="{BB962C8B-B14F-4D97-AF65-F5344CB8AC3E}">
        <p14:creationId xmlns:p14="http://schemas.microsoft.com/office/powerpoint/2010/main" val="10697717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DB9D500-1107-40EE-97F1-150B39BBDE43}" type="slidenum">
              <a:rPr lang="en-US"/>
              <a:pPr fontAlgn="base">
                <a:spcBef>
                  <a:spcPct val="0"/>
                </a:spcBef>
                <a:spcAft>
                  <a:spcPct val="0"/>
                </a:spcAft>
              </a:pPr>
              <a:t>23</a:t>
            </a:fld>
            <a:endParaRPr lang="en-US"/>
          </a:p>
        </p:txBody>
      </p:sp>
    </p:spTree>
    <p:extLst>
      <p:ext uri="{BB962C8B-B14F-4D97-AF65-F5344CB8AC3E}">
        <p14:creationId xmlns:p14="http://schemas.microsoft.com/office/powerpoint/2010/main" val="18129456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DB9D500-1107-40EE-97F1-150B39BBDE43}" type="slidenum">
              <a:rPr lang="en-US"/>
              <a:pPr fontAlgn="base">
                <a:spcBef>
                  <a:spcPct val="0"/>
                </a:spcBef>
                <a:spcAft>
                  <a:spcPct val="0"/>
                </a:spcAft>
              </a:pPr>
              <a:t>24</a:t>
            </a:fld>
            <a:endParaRPr lang="en-US"/>
          </a:p>
        </p:txBody>
      </p:sp>
    </p:spTree>
    <p:extLst>
      <p:ext uri="{BB962C8B-B14F-4D97-AF65-F5344CB8AC3E}">
        <p14:creationId xmlns:p14="http://schemas.microsoft.com/office/powerpoint/2010/main" val="33975552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DB9D500-1107-40EE-97F1-150B39BBDE43}" type="slidenum">
              <a:rPr lang="en-US"/>
              <a:pPr fontAlgn="base">
                <a:spcBef>
                  <a:spcPct val="0"/>
                </a:spcBef>
                <a:spcAft>
                  <a:spcPct val="0"/>
                </a:spcAft>
              </a:pPr>
              <a:t>25</a:t>
            </a:fld>
            <a:endParaRPr lang="en-US"/>
          </a:p>
        </p:txBody>
      </p:sp>
    </p:spTree>
    <p:extLst>
      <p:ext uri="{BB962C8B-B14F-4D97-AF65-F5344CB8AC3E}">
        <p14:creationId xmlns:p14="http://schemas.microsoft.com/office/powerpoint/2010/main" val="31920571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CEB4B2E-3B68-492C-9CEA-B46EBAC676CB}" type="slidenum">
              <a:rPr lang="en-US"/>
              <a:pPr fontAlgn="base">
                <a:spcBef>
                  <a:spcPct val="0"/>
                </a:spcBef>
                <a:spcAft>
                  <a:spcPct val="0"/>
                </a:spcAft>
              </a:pPr>
              <a:t>26</a:t>
            </a:fld>
            <a:endParaRPr lang="en-US"/>
          </a:p>
        </p:txBody>
      </p:sp>
    </p:spTree>
    <p:extLst>
      <p:ext uri="{BB962C8B-B14F-4D97-AF65-F5344CB8AC3E}">
        <p14:creationId xmlns:p14="http://schemas.microsoft.com/office/powerpoint/2010/main" val="22754214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4776DB-A4A4-4846-B103-C5B48FA743F3}" type="slidenum">
              <a:rPr lang="en-US" smtClean="0"/>
              <a:t>27</a:t>
            </a:fld>
            <a:endParaRPr lang="en-US"/>
          </a:p>
        </p:txBody>
      </p:sp>
    </p:spTree>
    <p:extLst>
      <p:ext uri="{BB962C8B-B14F-4D97-AF65-F5344CB8AC3E}">
        <p14:creationId xmlns:p14="http://schemas.microsoft.com/office/powerpoint/2010/main" val="2679128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4776DB-A4A4-4846-B103-C5B48FA743F3}" type="slidenum">
              <a:rPr lang="en-US" smtClean="0"/>
              <a:t>28</a:t>
            </a:fld>
            <a:endParaRPr lang="en-US"/>
          </a:p>
        </p:txBody>
      </p:sp>
    </p:spTree>
    <p:extLst>
      <p:ext uri="{BB962C8B-B14F-4D97-AF65-F5344CB8AC3E}">
        <p14:creationId xmlns:p14="http://schemas.microsoft.com/office/powerpoint/2010/main" val="14323978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4776DB-A4A4-4846-B103-C5B48FA743F3}" type="slidenum">
              <a:rPr lang="en-US" smtClean="0"/>
              <a:t>29</a:t>
            </a:fld>
            <a:endParaRPr lang="en-US"/>
          </a:p>
        </p:txBody>
      </p:sp>
    </p:spTree>
    <p:extLst>
      <p:ext uri="{BB962C8B-B14F-4D97-AF65-F5344CB8AC3E}">
        <p14:creationId xmlns:p14="http://schemas.microsoft.com/office/powerpoint/2010/main" val="1503752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58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6B6BF4C-E7B3-4E1D-B169-A410023C672C}" type="slidenum">
              <a:rPr lang="en-US"/>
              <a:pPr fontAlgn="base">
                <a:spcBef>
                  <a:spcPct val="0"/>
                </a:spcBef>
                <a:spcAft>
                  <a:spcPct val="0"/>
                </a:spcAft>
              </a:pPr>
              <a:t>3</a:t>
            </a:fld>
            <a:endParaRPr lang="en-US"/>
          </a:p>
        </p:txBody>
      </p:sp>
    </p:spTree>
    <p:extLst>
      <p:ext uri="{BB962C8B-B14F-4D97-AF65-F5344CB8AC3E}">
        <p14:creationId xmlns:p14="http://schemas.microsoft.com/office/powerpoint/2010/main" val="10612461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4776DB-A4A4-4846-B103-C5B48FA743F3}" type="slidenum">
              <a:rPr lang="en-US" smtClean="0"/>
              <a:t>30</a:t>
            </a:fld>
            <a:endParaRPr lang="en-US"/>
          </a:p>
        </p:txBody>
      </p:sp>
    </p:spTree>
    <p:extLst>
      <p:ext uri="{BB962C8B-B14F-4D97-AF65-F5344CB8AC3E}">
        <p14:creationId xmlns:p14="http://schemas.microsoft.com/office/powerpoint/2010/main" val="21568099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56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925EEAA-F45A-4FC0-BB9B-E3461E69BA89}" type="slidenum">
              <a:rPr lang="en-US"/>
              <a:pPr fontAlgn="base">
                <a:spcBef>
                  <a:spcPct val="0"/>
                </a:spcBef>
                <a:spcAft>
                  <a:spcPct val="0"/>
                </a:spcAft>
              </a:pPr>
              <a:t>31</a:t>
            </a:fld>
            <a:endParaRPr lang="en-US"/>
          </a:p>
        </p:txBody>
      </p:sp>
    </p:spTree>
    <p:extLst>
      <p:ext uri="{BB962C8B-B14F-4D97-AF65-F5344CB8AC3E}">
        <p14:creationId xmlns:p14="http://schemas.microsoft.com/office/powerpoint/2010/main" val="1543539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4776DB-A4A4-4846-B103-C5B48FA743F3}" type="slidenum">
              <a:rPr lang="en-US" smtClean="0"/>
              <a:t>4</a:t>
            </a:fld>
            <a:endParaRPr lang="en-US"/>
          </a:p>
        </p:txBody>
      </p:sp>
    </p:spTree>
    <p:extLst>
      <p:ext uri="{BB962C8B-B14F-4D97-AF65-F5344CB8AC3E}">
        <p14:creationId xmlns:p14="http://schemas.microsoft.com/office/powerpoint/2010/main" val="1341720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4776DB-A4A4-4846-B103-C5B48FA743F3}" type="slidenum">
              <a:rPr lang="en-US" smtClean="0"/>
              <a:t>5</a:t>
            </a:fld>
            <a:endParaRPr lang="en-US"/>
          </a:p>
        </p:txBody>
      </p:sp>
    </p:spTree>
    <p:extLst>
      <p:ext uri="{BB962C8B-B14F-4D97-AF65-F5344CB8AC3E}">
        <p14:creationId xmlns:p14="http://schemas.microsoft.com/office/powerpoint/2010/main" val="3050882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4776DB-A4A4-4846-B103-C5B48FA743F3}" type="slidenum">
              <a:rPr lang="en-US" smtClean="0"/>
              <a:t>6</a:t>
            </a:fld>
            <a:endParaRPr lang="en-US"/>
          </a:p>
        </p:txBody>
      </p:sp>
    </p:spTree>
    <p:extLst>
      <p:ext uri="{BB962C8B-B14F-4D97-AF65-F5344CB8AC3E}">
        <p14:creationId xmlns:p14="http://schemas.microsoft.com/office/powerpoint/2010/main" val="767531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492BBD4-CC15-4A04-8D42-536F35E590A3}" type="slidenum">
              <a:rPr lang="en-US"/>
              <a:pPr fontAlgn="base">
                <a:spcBef>
                  <a:spcPct val="0"/>
                </a:spcBef>
                <a:spcAft>
                  <a:spcPct val="0"/>
                </a:spcAft>
              </a:pPr>
              <a:t>7</a:t>
            </a:fld>
            <a:endParaRPr lang="en-US"/>
          </a:p>
        </p:txBody>
      </p:sp>
    </p:spTree>
    <p:extLst>
      <p:ext uri="{BB962C8B-B14F-4D97-AF65-F5344CB8AC3E}">
        <p14:creationId xmlns:p14="http://schemas.microsoft.com/office/powerpoint/2010/main" val="2992356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4776DB-A4A4-4846-B103-C5B48FA743F3}" type="slidenum">
              <a:rPr lang="en-US" smtClean="0"/>
              <a:t>8</a:t>
            </a:fld>
            <a:endParaRPr lang="en-US"/>
          </a:p>
        </p:txBody>
      </p:sp>
    </p:spTree>
    <p:extLst>
      <p:ext uri="{BB962C8B-B14F-4D97-AF65-F5344CB8AC3E}">
        <p14:creationId xmlns:p14="http://schemas.microsoft.com/office/powerpoint/2010/main" val="4154609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57DB512-E95E-4A43-8DED-2BE16A8092CF}" type="slidenum">
              <a:rPr lang="en-US" smtClean="0"/>
              <a:pPr/>
              <a:t>9</a:t>
            </a:fld>
            <a:endParaRPr lang="en-US"/>
          </a:p>
        </p:txBody>
      </p:sp>
    </p:spTree>
    <p:extLst>
      <p:ext uri="{BB962C8B-B14F-4D97-AF65-F5344CB8AC3E}">
        <p14:creationId xmlns:p14="http://schemas.microsoft.com/office/powerpoint/2010/main" val="922992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A80D5-F2ED-4F4E-9464-34DC2CB56B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FB2342-42E9-4B74-9CD8-A712E8AB5F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1172AB-DE36-487D-871C-BA4833AAD5AF}"/>
              </a:ext>
            </a:extLst>
          </p:cNvPr>
          <p:cNvSpPr>
            <a:spLocks noGrp="1"/>
          </p:cNvSpPr>
          <p:nvPr>
            <p:ph type="dt" sz="half" idx="10"/>
          </p:nvPr>
        </p:nvSpPr>
        <p:spPr/>
        <p:txBody>
          <a:bodyPr/>
          <a:lstStyle/>
          <a:p>
            <a:fld id="{A94EF09F-203F-408E-93DE-C9B0ECF2CC33}" type="datetime1">
              <a:rPr lang="en-US" smtClean="0"/>
              <a:t>10/15/2020</a:t>
            </a:fld>
            <a:endParaRPr lang="en-US"/>
          </a:p>
        </p:txBody>
      </p:sp>
      <p:sp>
        <p:nvSpPr>
          <p:cNvPr id="5" name="Footer Placeholder 4">
            <a:extLst>
              <a:ext uri="{FF2B5EF4-FFF2-40B4-BE49-F238E27FC236}">
                <a16:creationId xmlns:a16="http://schemas.microsoft.com/office/drawing/2014/main" id="{8643FAE1-3BA4-43E7-B0AE-26801EA5F3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4A8F31-4E2E-4BC8-BD6D-8956271798A3}"/>
              </a:ext>
            </a:extLst>
          </p:cNvPr>
          <p:cNvSpPr>
            <a:spLocks noGrp="1"/>
          </p:cNvSpPr>
          <p:nvPr>
            <p:ph type="sldNum" sz="quarter" idx="12"/>
          </p:nvPr>
        </p:nvSpPr>
        <p:spPr/>
        <p:txBody>
          <a:bodyPr/>
          <a:lstStyle/>
          <a:p>
            <a:fld id="{758155C4-7B51-4E26-BDA8-B6403F953EB0}" type="slidenum">
              <a:rPr lang="en-US" smtClean="0"/>
              <a:t>‹#›</a:t>
            </a:fld>
            <a:endParaRPr lang="en-US"/>
          </a:p>
        </p:txBody>
      </p:sp>
    </p:spTree>
    <p:extLst>
      <p:ext uri="{BB962C8B-B14F-4D97-AF65-F5344CB8AC3E}">
        <p14:creationId xmlns:p14="http://schemas.microsoft.com/office/powerpoint/2010/main" val="710058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200E1-B3A2-4CCE-B569-8499D1333A6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DA9940-278C-4EEA-89C3-A44959710E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10D9D3-63D3-458D-885D-176B99F295C2}"/>
              </a:ext>
            </a:extLst>
          </p:cNvPr>
          <p:cNvSpPr>
            <a:spLocks noGrp="1"/>
          </p:cNvSpPr>
          <p:nvPr>
            <p:ph type="dt" sz="half" idx="10"/>
          </p:nvPr>
        </p:nvSpPr>
        <p:spPr/>
        <p:txBody>
          <a:bodyPr/>
          <a:lstStyle/>
          <a:p>
            <a:fld id="{862B31FB-FA65-4FC9-A06C-0AA151BC3AA8}" type="datetime1">
              <a:rPr lang="en-US" smtClean="0"/>
              <a:t>10/15/2020</a:t>
            </a:fld>
            <a:endParaRPr lang="en-US"/>
          </a:p>
        </p:txBody>
      </p:sp>
      <p:sp>
        <p:nvSpPr>
          <p:cNvPr id="5" name="Footer Placeholder 4">
            <a:extLst>
              <a:ext uri="{FF2B5EF4-FFF2-40B4-BE49-F238E27FC236}">
                <a16:creationId xmlns:a16="http://schemas.microsoft.com/office/drawing/2014/main" id="{83A2067E-9C57-4BC0-96EB-4EE9EAFF7A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96E6E6-1C09-4BF0-A0D1-1C441CA2A07C}"/>
              </a:ext>
            </a:extLst>
          </p:cNvPr>
          <p:cNvSpPr>
            <a:spLocks noGrp="1"/>
          </p:cNvSpPr>
          <p:nvPr>
            <p:ph type="sldNum" sz="quarter" idx="12"/>
          </p:nvPr>
        </p:nvSpPr>
        <p:spPr/>
        <p:txBody>
          <a:bodyPr/>
          <a:lstStyle/>
          <a:p>
            <a:fld id="{758155C4-7B51-4E26-BDA8-B6403F953EB0}" type="slidenum">
              <a:rPr lang="en-US" smtClean="0"/>
              <a:t>‹#›</a:t>
            </a:fld>
            <a:endParaRPr lang="en-US"/>
          </a:p>
        </p:txBody>
      </p:sp>
    </p:spTree>
    <p:extLst>
      <p:ext uri="{BB962C8B-B14F-4D97-AF65-F5344CB8AC3E}">
        <p14:creationId xmlns:p14="http://schemas.microsoft.com/office/powerpoint/2010/main" val="3070840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98B9F0-56C2-4215-AFAA-43A5114097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8E665D-ABC3-45C2-82C8-8063E927B0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0A2011-CD1C-4269-B125-A67361E2584C}"/>
              </a:ext>
            </a:extLst>
          </p:cNvPr>
          <p:cNvSpPr>
            <a:spLocks noGrp="1"/>
          </p:cNvSpPr>
          <p:nvPr>
            <p:ph type="dt" sz="half" idx="10"/>
          </p:nvPr>
        </p:nvSpPr>
        <p:spPr/>
        <p:txBody>
          <a:bodyPr/>
          <a:lstStyle/>
          <a:p>
            <a:fld id="{539B26EC-BEF5-4109-B017-9AFF2B58A34E}" type="datetime1">
              <a:rPr lang="en-US" smtClean="0"/>
              <a:t>10/15/2020</a:t>
            </a:fld>
            <a:endParaRPr lang="en-US"/>
          </a:p>
        </p:txBody>
      </p:sp>
      <p:sp>
        <p:nvSpPr>
          <p:cNvPr id="5" name="Footer Placeholder 4">
            <a:extLst>
              <a:ext uri="{FF2B5EF4-FFF2-40B4-BE49-F238E27FC236}">
                <a16:creationId xmlns:a16="http://schemas.microsoft.com/office/drawing/2014/main" id="{5A325B88-758A-4542-B064-A25A3CF2EC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EE6878-65AA-48B4-B7F6-495B184B2AF4}"/>
              </a:ext>
            </a:extLst>
          </p:cNvPr>
          <p:cNvSpPr>
            <a:spLocks noGrp="1"/>
          </p:cNvSpPr>
          <p:nvPr>
            <p:ph type="sldNum" sz="quarter" idx="12"/>
          </p:nvPr>
        </p:nvSpPr>
        <p:spPr/>
        <p:txBody>
          <a:bodyPr/>
          <a:lstStyle/>
          <a:p>
            <a:fld id="{758155C4-7B51-4E26-BDA8-B6403F953EB0}" type="slidenum">
              <a:rPr lang="en-US" smtClean="0"/>
              <a:t>‹#›</a:t>
            </a:fld>
            <a:endParaRPr lang="en-US"/>
          </a:p>
        </p:txBody>
      </p:sp>
    </p:spTree>
    <p:extLst>
      <p:ext uri="{BB962C8B-B14F-4D97-AF65-F5344CB8AC3E}">
        <p14:creationId xmlns:p14="http://schemas.microsoft.com/office/powerpoint/2010/main" val="3206009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A0DFF-4271-49FA-A563-D8ADE0E909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F1C685-7E94-46BD-87BE-E1A4CC140C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48A324-11CD-47B5-A229-F7D64507B4D1}"/>
              </a:ext>
            </a:extLst>
          </p:cNvPr>
          <p:cNvSpPr>
            <a:spLocks noGrp="1"/>
          </p:cNvSpPr>
          <p:nvPr>
            <p:ph type="dt" sz="half" idx="10"/>
          </p:nvPr>
        </p:nvSpPr>
        <p:spPr/>
        <p:txBody>
          <a:bodyPr/>
          <a:lstStyle/>
          <a:p>
            <a:fld id="{7DD5962B-8303-4337-A2AD-A6A5E336F171}" type="datetime1">
              <a:rPr lang="en-US" smtClean="0"/>
              <a:t>10/15/2020</a:t>
            </a:fld>
            <a:endParaRPr lang="en-US"/>
          </a:p>
        </p:txBody>
      </p:sp>
      <p:sp>
        <p:nvSpPr>
          <p:cNvPr id="5" name="Footer Placeholder 4">
            <a:extLst>
              <a:ext uri="{FF2B5EF4-FFF2-40B4-BE49-F238E27FC236}">
                <a16:creationId xmlns:a16="http://schemas.microsoft.com/office/drawing/2014/main" id="{64011F7C-FC12-45BD-A50A-4B6197D65E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A889D3-7DE7-451F-9D87-67572F6CECCF}"/>
              </a:ext>
            </a:extLst>
          </p:cNvPr>
          <p:cNvSpPr>
            <a:spLocks noGrp="1"/>
          </p:cNvSpPr>
          <p:nvPr>
            <p:ph type="sldNum" sz="quarter" idx="12"/>
          </p:nvPr>
        </p:nvSpPr>
        <p:spPr/>
        <p:txBody>
          <a:bodyPr/>
          <a:lstStyle/>
          <a:p>
            <a:fld id="{758155C4-7B51-4E26-BDA8-B6403F953EB0}" type="slidenum">
              <a:rPr lang="en-US" smtClean="0"/>
              <a:t>‹#›</a:t>
            </a:fld>
            <a:endParaRPr lang="en-US"/>
          </a:p>
        </p:txBody>
      </p:sp>
    </p:spTree>
    <p:extLst>
      <p:ext uri="{BB962C8B-B14F-4D97-AF65-F5344CB8AC3E}">
        <p14:creationId xmlns:p14="http://schemas.microsoft.com/office/powerpoint/2010/main" val="1819532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073A8-6B86-489E-AFD7-2A8E7FC229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EF2EBF-ED30-4A1B-8C64-FA0BEC48D4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93CD10B-2AA6-4D92-B0EA-7D1816F33FA6}"/>
              </a:ext>
            </a:extLst>
          </p:cNvPr>
          <p:cNvSpPr>
            <a:spLocks noGrp="1"/>
          </p:cNvSpPr>
          <p:nvPr>
            <p:ph type="dt" sz="half" idx="10"/>
          </p:nvPr>
        </p:nvSpPr>
        <p:spPr/>
        <p:txBody>
          <a:bodyPr/>
          <a:lstStyle/>
          <a:p>
            <a:fld id="{77EE3BA5-76DF-4F00-B868-4ECF7043BFBC}" type="datetime1">
              <a:rPr lang="en-US" smtClean="0"/>
              <a:t>10/15/2020</a:t>
            </a:fld>
            <a:endParaRPr lang="en-US"/>
          </a:p>
        </p:txBody>
      </p:sp>
      <p:sp>
        <p:nvSpPr>
          <p:cNvPr id="5" name="Footer Placeholder 4">
            <a:extLst>
              <a:ext uri="{FF2B5EF4-FFF2-40B4-BE49-F238E27FC236}">
                <a16:creationId xmlns:a16="http://schemas.microsoft.com/office/drawing/2014/main" id="{DA6EFE59-2C9D-41DF-82A6-5C44600AA8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566964-7225-456B-8916-BEF44411C00D}"/>
              </a:ext>
            </a:extLst>
          </p:cNvPr>
          <p:cNvSpPr>
            <a:spLocks noGrp="1"/>
          </p:cNvSpPr>
          <p:nvPr>
            <p:ph type="sldNum" sz="quarter" idx="12"/>
          </p:nvPr>
        </p:nvSpPr>
        <p:spPr/>
        <p:txBody>
          <a:bodyPr/>
          <a:lstStyle/>
          <a:p>
            <a:fld id="{758155C4-7B51-4E26-BDA8-B6403F953EB0}" type="slidenum">
              <a:rPr lang="en-US" smtClean="0"/>
              <a:t>‹#›</a:t>
            </a:fld>
            <a:endParaRPr lang="en-US"/>
          </a:p>
        </p:txBody>
      </p:sp>
    </p:spTree>
    <p:extLst>
      <p:ext uri="{BB962C8B-B14F-4D97-AF65-F5344CB8AC3E}">
        <p14:creationId xmlns:p14="http://schemas.microsoft.com/office/powerpoint/2010/main" val="1856164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B3576-6CE3-439D-AC6D-9E12369DA8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302BD5-2E50-4FCE-AD48-4F301C2842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600827-2B4F-4683-A102-9E0171DA83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5C0D94-0D59-4E10-B603-8E1D17F2F8B8}"/>
              </a:ext>
            </a:extLst>
          </p:cNvPr>
          <p:cNvSpPr>
            <a:spLocks noGrp="1"/>
          </p:cNvSpPr>
          <p:nvPr>
            <p:ph type="dt" sz="half" idx="10"/>
          </p:nvPr>
        </p:nvSpPr>
        <p:spPr/>
        <p:txBody>
          <a:bodyPr/>
          <a:lstStyle/>
          <a:p>
            <a:fld id="{08CF4EF6-9DB8-41A7-B158-ED5669C75E84}" type="datetime1">
              <a:rPr lang="en-US" smtClean="0"/>
              <a:t>10/15/2020</a:t>
            </a:fld>
            <a:endParaRPr lang="en-US"/>
          </a:p>
        </p:txBody>
      </p:sp>
      <p:sp>
        <p:nvSpPr>
          <p:cNvPr id="6" name="Footer Placeholder 5">
            <a:extLst>
              <a:ext uri="{FF2B5EF4-FFF2-40B4-BE49-F238E27FC236}">
                <a16:creationId xmlns:a16="http://schemas.microsoft.com/office/drawing/2014/main" id="{F94B6626-5CF5-4E6E-A24F-A7DFB5E049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24CD30-C581-41BC-BB85-55A166E13CCC}"/>
              </a:ext>
            </a:extLst>
          </p:cNvPr>
          <p:cNvSpPr>
            <a:spLocks noGrp="1"/>
          </p:cNvSpPr>
          <p:nvPr>
            <p:ph type="sldNum" sz="quarter" idx="12"/>
          </p:nvPr>
        </p:nvSpPr>
        <p:spPr/>
        <p:txBody>
          <a:bodyPr/>
          <a:lstStyle/>
          <a:p>
            <a:fld id="{758155C4-7B51-4E26-BDA8-B6403F953EB0}" type="slidenum">
              <a:rPr lang="en-US" smtClean="0"/>
              <a:t>‹#›</a:t>
            </a:fld>
            <a:endParaRPr lang="en-US"/>
          </a:p>
        </p:txBody>
      </p:sp>
    </p:spTree>
    <p:extLst>
      <p:ext uri="{BB962C8B-B14F-4D97-AF65-F5344CB8AC3E}">
        <p14:creationId xmlns:p14="http://schemas.microsoft.com/office/powerpoint/2010/main" val="76871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193A3-230C-415F-A502-736014D7828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B45641B-96CD-4A73-AA89-93F04755DB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3784D3-0AF5-4134-A91D-5E61A21235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63822D-6DCA-44E1-9FAE-0B0B833757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449DC0-6C17-4B3B-BE79-EC4EB1A684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A810888-2B99-4EA0-A3BE-70ED900A68EB}"/>
              </a:ext>
            </a:extLst>
          </p:cNvPr>
          <p:cNvSpPr>
            <a:spLocks noGrp="1"/>
          </p:cNvSpPr>
          <p:nvPr>
            <p:ph type="dt" sz="half" idx="10"/>
          </p:nvPr>
        </p:nvSpPr>
        <p:spPr/>
        <p:txBody>
          <a:bodyPr/>
          <a:lstStyle/>
          <a:p>
            <a:fld id="{E30BBE2E-B781-4DCF-8818-C927FC4B0D0A}" type="datetime1">
              <a:rPr lang="en-US" smtClean="0"/>
              <a:t>10/15/2020</a:t>
            </a:fld>
            <a:endParaRPr lang="en-US"/>
          </a:p>
        </p:txBody>
      </p:sp>
      <p:sp>
        <p:nvSpPr>
          <p:cNvPr id="8" name="Footer Placeholder 7">
            <a:extLst>
              <a:ext uri="{FF2B5EF4-FFF2-40B4-BE49-F238E27FC236}">
                <a16:creationId xmlns:a16="http://schemas.microsoft.com/office/drawing/2014/main" id="{132FAFAC-E30F-48E8-97E3-D412B4D4824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1EF586-7956-47FD-AA08-28498399122A}"/>
              </a:ext>
            </a:extLst>
          </p:cNvPr>
          <p:cNvSpPr>
            <a:spLocks noGrp="1"/>
          </p:cNvSpPr>
          <p:nvPr>
            <p:ph type="sldNum" sz="quarter" idx="12"/>
          </p:nvPr>
        </p:nvSpPr>
        <p:spPr/>
        <p:txBody>
          <a:bodyPr/>
          <a:lstStyle/>
          <a:p>
            <a:fld id="{758155C4-7B51-4E26-BDA8-B6403F953EB0}" type="slidenum">
              <a:rPr lang="en-US" smtClean="0"/>
              <a:t>‹#›</a:t>
            </a:fld>
            <a:endParaRPr lang="en-US"/>
          </a:p>
        </p:txBody>
      </p:sp>
    </p:spTree>
    <p:extLst>
      <p:ext uri="{BB962C8B-B14F-4D97-AF65-F5344CB8AC3E}">
        <p14:creationId xmlns:p14="http://schemas.microsoft.com/office/powerpoint/2010/main" val="988410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FA25F-EA01-46C2-ADFE-3302B780B5F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8EE820-62D7-41B8-8E5A-D80C73AA7C47}"/>
              </a:ext>
            </a:extLst>
          </p:cNvPr>
          <p:cNvSpPr>
            <a:spLocks noGrp="1"/>
          </p:cNvSpPr>
          <p:nvPr>
            <p:ph type="dt" sz="half" idx="10"/>
          </p:nvPr>
        </p:nvSpPr>
        <p:spPr/>
        <p:txBody>
          <a:bodyPr/>
          <a:lstStyle/>
          <a:p>
            <a:fld id="{E30FE4D5-B107-42E0-A076-C3D63723E851}" type="datetime1">
              <a:rPr lang="en-US" smtClean="0"/>
              <a:t>10/15/2020</a:t>
            </a:fld>
            <a:endParaRPr lang="en-US"/>
          </a:p>
        </p:txBody>
      </p:sp>
      <p:sp>
        <p:nvSpPr>
          <p:cNvPr id="4" name="Footer Placeholder 3">
            <a:extLst>
              <a:ext uri="{FF2B5EF4-FFF2-40B4-BE49-F238E27FC236}">
                <a16:creationId xmlns:a16="http://schemas.microsoft.com/office/drawing/2014/main" id="{991B6171-B9BA-466A-AA8C-BAB3FB22B4A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0ED270-55E4-40B6-A4DC-347D0170C953}"/>
              </a:ext>
            </a:extLst>
          </p:cNvPr>
          <p:cNvSpPr>
            <a:spLocks noGrp="1"/>
          </p:cNvSpPr>
          <p:nvPr>
            <p:ph type="sldNum" sz="quarter" idx="12"/>
          </p:nvPr>
        </p:nvSpPr>
        <p:spPr/>
        <p:txBody>
          <a:bodyPr/>
          <a:lstStyle/>
          <a:p>
            <a:fld id="{758155C4-7B51-4E26-BDA8-B6403F953EB0}" type="slidenum">
              <a:rPr lang="en-US" smtClean="0"/>
              <a:t>‹#›</a:t>
            </a:fld>
            <a:endParaRPr lang="en-US"/>
          </a:p>
        </p:txBody>
      </p:sp>
    </p:spTree>
    <p:extLst>
      <p:ext uri="{BB962C8B-B14F-4D97-AF65-F5344CB8AC3E}">
        <p14:creationId xmlns:p14="http://schemas.microsoft.com/office/powerpoint/2010/main" val="1618397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C68227-18C3-40D7-9FEA-CBAAB1A5E684}"/>
              </a:ext>
            </a:extLst>
          </p:cNvPr>
          <p:cNvSpPr>
            <a:spLocks noGrp="1"/>
          </p:cNvSpPr>
          <p:nvPr>
            <p:ph type="dt" sz="half" idx="10"/>
          </p:nvPr>
        </p:nvSpPr>
        <p:spPr/>
        <p:txBody>
          <a:bodyPr/>
          <a:lstStyle/>
          <a:p>
            <a:fld id="{58E969E3-78C4-444B-B9E5-8B3F8A83785A}" type="datetime1">
              <a:rPr lang="en-US" smtClean="0"/>
              <a:t>10/15/2020</a:t>
            </a:fld>
            <a:endParaRPr lang="en-US"/>
          </a:p>
        </p:txBody>
      </p:sp>
      <p:sp>
        <p:nvSpPr>
          <p:cNvPr id="3" name="Footer Placeholder 2">
            <a:extLst>
              <a:ext uri="{FF2B5EF4-FFF2-40B4-BE49-F238E27FC236}">
                <a16:creationId xmlns:a16="http://schemas.microsoft.com/office/drawing/2014/main" id="{8A9B8BC7-8AC6-498D-9558-578CA50598F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3C82E5-7492-4724-B1ED-B67BDAEF2562}"/>
              </a:ext>
            </a:extLst>
          </p:cNvPr>
          <p:cNvSpPr>
            <a:spLocks noGrp="1"/>
          </p:cNvSpPr>
          <p:nvPr>
            <p:ph type="sldNum" sz="quarter" idx="12"/>
          </p:nvPr>
        </p:nvSpPr>
        <p:spPr/>
        <p:txBody>
          <a:bodyPr/>
          <a:lstStyle/>
          <a:p>
            <a:fld id="{758155C4-7B51-4E26-BDA8-B6403F953EB0}" type="slidenum">
              <a:rPr lang="en-US" smtClean="0"/>
              <a:t>‹#›</a:t>
            </a:fld>
            <a:endParaRPr lang="en-US"/>
          </a:p>
        </p:txBody>
      </p:sp>
    </p:spTree>
    <p:extLst>
      <p:ext uri="{BB962C8B-B14F-4D97-AF65-F5344CB8AC3E}">
        <p14:creationId xmlns:p14="http://schemas.microsoft.com/office/powerpoint/2010/main" val="3483119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135BD-FFB0-4DC6-8445-0B55DDBDDD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4288823-D4B3-4AC7-8DF8-95F9268655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B61183-3F16-411E-9ED7-3A2F2551DB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36A5EB-E76E-4918-8EDB-C2702B0709CA}"/>
              </a:ext>
            </a:extLst>
          </p:cNvPr>
          <p:cNvSpPr>
            <a:spLocks noGrp="1"/>
          </p:cNvSpPr>
          <p:nvPr>
            <p:ph type="dt" sz="half" idx="10"/>
          </p:nvPr>
        </p:nvSpPr>
        <p:spPr/>
        <p:txBody>
          <a:bodyPr/>
          <a:lstStyle/>
          <a:p>
            <a:fld id="{784C71D4-C4B8-4E74-BD23-8ACE010C5CCE}" type="datetime1">
              <a:rPr lang="en-US" smtClean="0"/>
              <a:t>10/15/2020</a:t>
            </a:fld>
            <a:endParaRPr lang="en-US"/>
          </a:p>
        </p:txBody>
      </p:sp>
      <p:sp>
        <p:nvSpPr>
          <p:cNvPr id="6" name="Footer Placeholder 5">
            <a:extLst>
              <a:ext uri="{FF2B5EF4-FFF2-40B4-BE49-F238E27FC236}">
                <a16:creationId xmlns:a16="http://schemas.microsoft.com/office/drawing/2014/main" id="{0C2E3A6D-F308-425A-9D21-B89FFE3E49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B35223-F44F-4FD7-BCE8-80CADA74E068}"/>
              </a:ext>
            </a:extLst>
          </p:cNvPr>
          <p:cNvSpPr>
            <a:spLocks noGrp="1"/>
          </p:cNvSpPr>
          <p:nvPr>
            <p:ph type="sldNum" sz="quarter" idx="12"/>
          </p:nvPr>
        </p:nvSpPr>
        <p:spPr/>
        <p:txBody>
          <a:bodyPr/>
          <a:lstStyle/>
          <a:p>
            <a:fld id="{758155C4-7B51-4E26-BDA8-B6403F953EB0}" type="slidenum">
              <a:rPr lang="en-US" smtClean="0"/>
              <a:t>‹#›</a:t>
            </a:fld>
            <a:endParaRPr lang="en-US"/>
          </a:p>
        </p:txBody>
      </p:sp>
    </p:spTree>
    <p:extLst>
      <p:ext uri="{BB962C8B-B14F-4D97-AF65-F5344CB8AC3E}">
        <p14:creationId xmlns:p14="http://schemas.microsoft.com/office/powerpoint/2010/main" val="3012163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C4149-2ACA-43DD-B93D-92A448E4F7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CFCD11-6B1A-4F52-94EC-FBCA0D34C5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0B773D-6145-4F33-9992-3A9580DEF5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161EE1-F0FF-4F8B-827C-8BC8F58AA6AA}"/>
              </a:ext>
            </a:extLst>
          </p:cNvPr>
          <p:cNvSpPr>
            <a:spLocks noGrp="1"/>
          </p:cNvSpPr>
          <p:nvPr>
            <p:ph type="dt" sz="half" idx="10"/>
          </p:nvPr>
        </p:nvSpPr>
        <p:spPr/>
        <p:txBody>
          <a:bodyPr/>
          <a:lstStyle/>
          <a:p>
            <a:fld id="{04CDFAD2-C566-4D2C-88E6-215AEF52858F}" type="datetime1">
              <a:rPr lang="en-US" smtClean="0"/>
              <a:t>10/15/2020</a:t>
            </a:fld>
            <a:endParaRPr lang="en-US"/>
          </a:p>
        </p:txBody>
      </p:sp>
      <p:sp>
        <p:nvSpPr>
          <p:cNvPr id="6" name="Footer Placeholder 5">
            <a:extLst>
              <a:ext uri="{FF2B5EF4-FFF2-40B4-BE49-F238E27FC236}">
                <a16:creationId xmlns:a16="http://schemas.microsoft.com/office/drawing/2014/main" id="{0121E541-88E0-4E6D-A9B4-731DF74B85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F1D42C-E5BF-411A-97C8-0DEB24C3E265}"/>
              </a:ext>
            </a:extLst>
          </p:cNvPr>
          <p:cNvSpPr>
            <a:spLocks noGrp="1"/>
          </p:cNvSpPr>
          <p:nvPr>
            <p:ph type="sldNum" sz="quarter" idx="12"/>
          </p:nvPr>
        </p:nvSpPr>
        <p:spPr/>
        <p:txBody>
          <a:bodyPr/>
          <a:lstStyle/>
          <a:p>
            <a:fld id="{758155C4-7B51-4E26-BDA8-B6403F953EB0}" type="slidenum">
              <a:rPr lang="en-US" smtClean="0"/>
              <a:t>‹#›</a:t>
            </a:fld>
            <a:endParaRPr lang="en-US"/>
          </a:p>
        </p:txBody>
      </p:sp>
    </p:spTree>
    <p:extLst>
      <p:ext uri="{BB962C8B-B14F-4D97-AF65-F5344CB8AC3E}">
        <p14:creationId xmlns:p14="http://schemas.microsoft.com/office/powerpoint/2010/main" val="23252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B46365-B600-4FAF-BE50-37CE93F7A6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172B6CB-8E7F-4EFD-90F1-10B0997216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110DD3-4275-4C4B-A99B-6EB5991468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80A62-357C-423A-964F-3780983EC45C}" type="datetime1">
              <a:rPr lang="en-US" smtClean="0"/>
              <a:t>10/15/2020</a:t>
            </a:fld>
            <a:endParaRPr lang="en-US"/>
          </a:p>
        </p:txBody>
      </p:sp>
      <p:sp>
        <p:nvSpPr>
          <p:cNvPr id="5" name="Footer Placeholder 4">
            <a:extLst>
              <a:ext uri="{FF2B5EF4-FFF2-40B4-BE49-F238E27FC236}">
                <a16:creationId xmlns:a16="http://schemas.microsoft.com/office/drawing/2014/main" id="{F6AD8ACF-393D-45B4-8A2C-EF45F05C59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F6F7F4A-D777-4B21-83DD-F3A92C3203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8155C4-7B51-4E26-BDA8-B6403F953EB0}" type="slidenum">
              <a:rPr lang="en-US" smtClean="0"/>
              <a:t>‹#›</a:t>
            </a:fld>
            <a:endParaRPr lang="en-US"/>
          </a:p>
        </p:txBody>
      </p:sp>
    </p:spTree>
    <p:extLst>
      <p:ext uri="{BB962C8B-B14F-4D97-AF65-F5344CB8AC3E}">
        <p14:creationId xmlns:p14="http://schemas.microsoft.com/office/powerpoint/2010/main" val="32875280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11.png"/><Relationship Id="rId7" Type="http://schemas.openxmlformats.org/officeDocument/2006/relationships/diagramQuickStyle" Target="../diagrams/quickStyle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12.svg"/><Relationship Id="rId9" Type="http://schemas.microsoft.com/office/2007/relationships/diagramDrawing" Target="../diagrams/drawing5.xml"/></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14.svg"/></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15.png"/><Relationship Id="rId7" Type="http://schemas.openxmlformats.org/officeDocument/2006/relationships/diagramQuickStyle" Target="../diagrams/quickStyle7.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16.svg"/><Relationship Id="rId9" Type="http://schemas.microsoft.com/office/2007/relationships/diagramDrawing" Target="../diagrams/drawing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notesSlide" Target="../notesSlides/notesSlide20.xml"/><Relationship Id="rId7" Type="http://schemas.openxmlformats.org/officeDocument/2006/relationships/diagramColors" Target="../diagrams/colors10.xml"/><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4.svg"/></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idaho.uli.org/"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hyperlink" Target="https://twitter.com/ULIIdaho" TargetMode="External"/><Relationship Id="rId4" Type="http://schemas.openxmlformats.org/officeDocument/2006/relationships/hyperlink" Target="https://www.facebook.com/OfficialULIIdaho/"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47B64-04A8-4F78-9D5E-7AB1DA9EC4D3}"/>
              </a:ext>
            </a:extLst>
          </p:cNvPr>
          <p:cNvSpPr>
            <a:spLocks noGrp="1"/>
          </p:cNvSpPr>
          <p:nvPr>
            <p:ph type="title"/>
          </p:nvPr>
        </p:nvSpPr>
        <p:spPr>
          <a:xfrm>
            <a:off x="687475" y="952599"/>
            <a:ext cx="10515600" cy="1325563"/>
          </a:xfrm>
        </p:spPr>
        <p:txBody>
          <a:bodyPr>
            <a:normAutofit fontScale="90000"/>
          </a:bodyPr>
          <a:lstStyle/>
          <a:p>
            <a:pPr algn="ctr"/>
            <a:r>
              <a:rPr lang="en-US" sz="10700" b="1" spc="-200" dirty="0">
                <a:solidFill>
                  <a:schemeClr val="bg1">
                    <a:lumMod val="65000"/>
                  </a:schemeClr>
                </a:solidFill>
                <a:latin typeface="Roboto Condensed" pitchFamily="2" charset="0"/>
                <a:ea typeface="Roboto Condensed" pitchFamily="2" charset="0"/>
                <a:cs typeface="Segoe UI" panose="020B0502040204020203" pitchFamily="34" charset="0"/>
              </a:rPr>
              <a:t>Development 101</a:t>
            </a:r>
            <a:br>
              <a:rPr lang="en-US" sz="6500" dirty="0">
                <a:solidFill>
                  <a:schemeClr val="bg1">
                    <a:lumMod val="65000"/>
                  </a:schemeClr>
                </a:solidFill>
                <a:latin typeface="Segoe UI" panose="020B0502040204020203" pitchFamily="34" charset="0"/>
                <a:ea typeface="Segoe UI Black" panose="020B0A02040204020203" pitchFamily="34" charset="0"/>
                <a:cs typeface="Segoe UI" panose="020B0502040204020203" pitchFamily="34" charset="0"/>
              </a:rPr>
            </a:br>
            <a:r>
              <a:rPr lang="en-US" sz="6500" dirty="0">
                <a:solidFill>
                  <a:schemeClr val="bg1">
                    <a:lumMod val="65000"/>
                  </a:schemeClr>
                </a:solidFill>
                <a:latin typeface="Roboto Condensed" pitchFamily="2" charset="0"/>
                <a:ea typeface="Roboto Condensed" pitchFamily="2" charset="0"/>
                <a:cs typeface="Segoe UI" panose="020B0502040204020203" pitchFamily="34" charset="0"/>
              </a:rPr>
              <a:t>presented by</a:t>
            </a:r>
          </a:p>
        </p:txBody>
      </p:sp>
      <p:sp>
        <p:nvSpPr>
          <p:cNvPr id="3" name="Slide Number Placeholder 2">
            <a:extLst>
              <a:ext uri="{FF2B5EF4-FFF2-40B4-BE49-F238E27FC236}">
                <a16:creationId xmlns:a16="http://schemas.microsoft.com/office/drawing/2014/main" id="{CA95B9CA-9808-416F-B8C9-4CF3B403BEE5}"/>
              </a:ext>
            </a:extLst>
          </p:cNvPr>
          <p:cNvSpPr>
            <a:spLocks noGrp="1"/>
          </p:cNvSpPr>
          <p:nvPr>
            <p:ph type="sldNum" sz="quarter" idx="12"/>
          </p:nvPr>
        </p:nvSpPr>
        <p:spPr/>
        <p:txBody>
          <a:bodyPr/>
          <a:lstStyle/>
          <a:p>
            <a:fld id="{758155C4-7B51-4E26-BDA8-B6403F953EB0}" type="slidenum">
              <a:rPr lang="en-US" smtClean="0"/>
              <a:t>1</a:t>
            </a:fld>
            <a:endParaRPr lang="en-US"/>
          </a:p>
        </p:txBody>
      </p:sp>
      <p:pic>
        <p:nvPicPr>
          <p:cNvPr id="4" name="Content Placeholder 6" descr="ULI_Idaho_logo_new.JPG">
            <a:extLst>
              <a:ext uri="{FF2B5EF4-FFF2-40B4-BE49-F238E27FC236}">
                <a16:creationId xmlns:a16="http://schemas.microsoft.com/office/drawing/2014/main" id="{2C1E801E-29AF-462F-A32A-ED300012ABE8}"/>
              </a:ext>
            </a:extLst>
          </p:cNvPr>
          <p:cNvPicPr>
            <a:picLocks noChangeAspect="1"/>
          </p:cNvPicPr>
          <p:nvPr/>
        </p:nvPicPr>
        <p:blipFill>
          <a:blip r:embed="rId3" cstate="print"/>
          <a:srcRect/>
          <a:stretch>
            <a:fillRect/>
          </a:stretch>
        </p:blipFill>
        <p:spPr>
          <a:xfrm>
            <a:off x="2445848" y="3093939"/>
            <a:ext cx="7159625" cy="2971800"/>
          </a:xfrm>
          <a:prstGeom prst="rect">
            <a:avLst/>
          </a:prstGeom>
        </p:spPr>
      </p:pic>
    </p:spTree>
    <p:extLst>
      <p:ext uri="{BB962C8B-B14F-4D97-AF65-F5344CB8AC3E}">
        <p14:creationId xmlns:p14="http://schemas.microsoft.com/office/powerpoint/2010/main" val="2940034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5892A944-549D-41B8-B3E4-E283FED581ED}"/>
              </a:ext>
            </a:extLst>
          </p:cNvPr>
          <p:cNvSpPr txBox="1">
            <a:spLocks noChangeArrowheads="1"/>
          </p:cNvSpPr>
          <p:nvPr/>
        </p:nvSpPr>
        <p:spPr>
          <a:xfrm>
            <a:off x="6658044" y="359489"/>
            <a:ext cx="500633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kern="1200" dirty="0">
                <a:solidFill>
                  <a:schemeClr val="tx1"/>
                </a:solidFill>
                <a:latin typeface="+mj-lt"/>
                <a:ea typeface="+mj-ea"/>
                <a:cs typeface="+mj-cs"/>
              </a:rPr>
              <a:t>Project Assumptions</a:t>
            </a:r>
          </a:p>
        </p:txBody>
      </p:sp>
      <p:sp>
        <p:nvSpPr>
          <p:cNvPr id="27" name="Freeform: Shape 26">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58D44E42-C462-4105-BC86-FE75B4E3C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a:extLst>
              <a:ext uri="{FF2B5EF4-FFF2-40B4-BE49-F238E27FC236}">
                <a16:creationId xmlns:a16="http://schemas.microsoft.com/office/drawing/2014/main" id="{01A8B9D9-A539-495E-A5FE-32E3BD1B81E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4241" y="643466"/>
            <a:ext cx="4105275" cy="4105275"/>
          </a:xfrm>
          <a:prstGeom prst="rect">
            <a:avLst/>
          </a:prstGeom>
        </p:spPr>
      </p:pic>
      <p:sp>
        <p:nvSpPr>
          <p:cNvPr id="6" name="TextBox 5">
            <a:extLst>
              <a:ext uri="{FF2B5EF4-FFF2-40B4-BE49-F238E27FC236}">
                <a16:creationId xmlns:a16="http://schemas.microsoft.com/office/drawing/2014/main" id="{4885690F-E551-4B0E-B2B3-AD6DC6843D35}"/>
              </a:ext>
            </a:extLst>
          </p:cNvPr>
          <p:cNvSpPr txBox="1"/>
          <p:nvPr/>
        </p:nvSpPr>
        <p:spPr>
          <a:xfrm>
            <a:off x="6233121" y="1570182"/>
            <a:ext cx="5381909" cy="4832092"/>
          </a:xfrm>
          <a:prstGeom prst="rect">
            <a:avLst/>
          </a:prstGeom>
          <a:noFill/>
        </p:spPr>
        <p:txBody>
          <a:bodyPr wrap="square" rtlCol="0">
            <a:spAutoFit/>
          </a:bodyPr>
          <a:lstStyle/>
          <a:p>
            <a:pPr marL="285750" indent="-285750">
              <a:buFont typeface="Arial" panose="020B0604020202020204" pitchFamily="34" charset="0"/>
              <a:buChar char="•"/>
            </a:pPr>
            <a:r>
              <a:rPr lang="en-US" sz="2800" dirty="0"/>
              <a:t>Property Size: 7.95 acres</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Price: $85,000/ acre - $$ / lot</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Development Assumption: 24 lots, 3.0 du/ acre</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Price Assumption:</a:t>
            </a:r>
          </a:p>
          <a:p>
            <a:pPr marL="742950" lvl="1" indent="-285750">
              <a:buFont typeface="Arial" panose="020B0604020202020204" pitchFamily="34" charset="0"/>
              <a:buChar char="•"/>
            </a:pPr>
            <a:r>
              <a:rPr lang="en-US" sz="2800" dirty="0"/>
              <a:t>Home Price = $$</a:t>
            </a:r>
          </a:p>
          <a:p>
            <a:pPr marL="742950" lvl="1" indent="-285750">
              <a:buFont typeface="Arial" panose="020B0604020202020204" pitchFamily="34" charset="0"/>
              <a:buChar char="•"/>
            </a:pPr>
            <a:r>
              <a:rPr lang="en-US" sz="2800" dirty="0"/>
              <a:t>Lot Sale Price= 25% of home price </a:t>
            </a:r>
          </a:p>
        </p:txBody>
      </p:sp>
    </p:spTree>
    <p:extLst>
      <p:ext uri="{BB962C8B-B14F-4D97-AF65-F5344CB8AC3E}">
        <p14:creationId xmlns:p14="http://schemas.microsoft.com/office/powerpoint/2010/main" val="3229850748"/>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62262" y="531509"/>
            <a:ext cx="5277333" cy="1325563"/>
          </a:xfrm>
        </p:spPr>
        <p:txBody>
          <a:bodyPr>
            <a:normAutofit/>
          </a:bodyPr>
          <a:lstStyle/>
          <a:p>
            <a:r>
              <a:rPr lang="en-US" dirty="0">
                <a:latin typeface="Roboto Condensed" pitchFamily="2" charset="0"/>
                <a:ea typeface="Roboto Condensed" pitchFamily="2" charset="0"/>
                <a:cs typeface="Arial" pitchFamily="34" charset="0"/>
              </a:rPr>
              <a:t>Project Cost Assumptions</a:t>
            </a:r>
          </a:p>
        </p:txBody>
      </p:sp>
      <p:sp>
        <p:nvSpPr>
          <p:cNvPr id="199" name="Freeform 49">
            <a:extLst>
              <a:ext uri="{FF2B5EF4-FFF2-40B4-BE49-F238E27FC236}">
                <a16:creationId xmlns:a16="http://schemas.microsoft.com/office/drawing/2014/main" id="{EF9B8DF2-C3F5-49A2-94D2-F7B65A0F1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4" y="581159"/>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alpha val="80000"/>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1" name="Freeform: Shape 200">
            <a:extLst>
              <a:ext uri="{FF2B5EF4-FFF2-40B4-BE49-F238E27FC236}">
                <a16:creationId xmlns:a16="http://schemas.microsoft.com/office/drawing/2014/main" id="{4330B6AC-E6AB-45E4-A303-C8DE90EB2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93318" y="760562"/>
            <a:ext cx="5298683" cy="6097438"/>
          </a:xfrm>
          <a:custGeom>
            <a:avLst/>
            <a:gdLst>
              <a:gd name="connsiteX0" fmla="*/ 3120528 w 5298683"/>
              <a:gd name="connsiteY0" fmla="*/ 0 h 6097438"/>
              <a:gd name="connsiteX1" fmla="*/ 5105473 w 5298683"/>
              <a:gd name="connsiteY1" fmla="*/ 712577 h 6097438"/>
              <a:gd name="connsiteX2" fmla="*/ 5298683 w 5298683"/>
              <a:gd name="connsiteY2" fmla="*/ 888178 h 6097438"/>
              <a:gd name="connsiteX3" fmla="*/ 5298683 w 5298683"/>
              <a:gd name="connsiteY3" fmla="*/ 5352876 h 6097438"/>
              <a:gd name="connsiteX4" fmla="*/ 5105473 w 5298683"/>
              <a:gd name="connsiteY4" fmla="*/ 5528477 h 6097438"/>
              <a:gd name="connsiteX5" fmla="*/ 4335177 w 5298683"/>
              <a:gd name="connsiteY5" fmla="*/ 5995828 h 6097438"/>
              <a:gd name="connsiteX6" fmla="*/ 4057556 w 5298683"/>
              <a:gd name="connsiteY6" fmla="*/ 6097438 h 6097438"/>
              <a:gd name="connsiteX7" fmla="*/ 2183499 w 5298683"/>
              <a:gd name="connsiteY7" fmla="*/ 6097438 h 6097438"/>
              <a:gd name="connsiteX8" fmla="*/ 1905878 w 5298683"/>
              <a:gd name="connsiteY8" fmla="*/ 5995828 h 6097438"/>
              <a:gd name="connsiteX9" fmla="*/ 0 w 5298683"/>
              <a:gd name="connsiteY9" fmla="*/ 3120527 h 6097438"/>
              <a:gd name="connsiteX10" fmla="*/ 3120528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 name="Diagram 1">
            <a:extLst>
              <a:ext uri="{FF2B5EF4-FFF2-40B4-BE49-F238E27FC236}">
                <a16:creationId xmlns:a16="http://schemas.microsoft.com/office/drawing/2014/main" id="{E91DC68D-8928-4F2C-9751-AC4636E561D5}"/>
              </a:ext>
            </a:extLst>
          </p:cNvPr>
          <p:cNvGraphicFramePr/>
          <p:nvPr>
            <p:extLst>
              <p:ext uri="{D42A27DB-BD31-4B8C-83A1-F6EECF244321}">
                <p14:modId xmlns:p14="http://schemas.microsoft.com/office/powerpoint/2010/main" val="4005262697"/>
              </p:ext>
            </p:extLst>
          </p:nvPr>
        </p:nvGraphicFramePr>
        <p:xfrm>
          <a:off x="452742" y="1899982"/>
          <a:ext cx="5861657" cy="42560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stretch>
            <a:fillRect/>
          </a:stretch>
        </p:blipFill>
        <p:spPr>
          <a:xfrm>
            <a:off x="8268236" y="1983935"/>
            <a:ext cx="3650691" cy="3650691"/>
          </a:xfrm>
          <a:prstGeom prst="rect">
            <a:avLst/>
          </a:prstGeom>
        </p:spPr>
      </p:pic>
    </p:spTree>
    <p:extLst>
      <p:ext uri="{BB962C8B-B14F-4D97-AF65-F5344CB8AC3E}">
        <p14:creationId xmlns:p14="http://schemas.microsoft.com/office/powerpoint/2010/main" val="3071060211"/>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5892A944-549D-41B8-B3E4-E283FED581ED}"/>
              </a:ext>
            </a:extLst>
          </p:cNvPr>
          <p:cNvSpPr txBox="1">
            <a:spLocks noChangeArrowheads="1"/>
          </p:cNvSpPr>
          <p:nvPr/>
        </p:nvSpPr>
        <p:spPr>
          <a:xfrm>
            <a:off x="6234330" y="803325"/>
            <a:ext cx="531453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b="1" dirty="0"/>
              <a:t>Pro</a:t>
            </a:r>
            <a:r>
              <a:rPr lang="en-US" dirty="0"/>
              <a:t> </a:t>
            </a:r>
            <a:r>
              <a:rPr lang="en-US" b="1" dirty="0"/>
              <a:t>Forma</a:t>
            </a:r>
          </a:p>
        </p:txBody>
      </p:sp>
      <p:sp>
        <p:nvSpPr>
          <p:cNvPr id="35" name="Freeform: Shape 34">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1" name="Picture 30">
            <a:extLst>
              <a:ext uri="{FF2B5EF4-FFF2-40B4-BE49-F238E27FC236}">
                <a16:creationId xmlns:a16="http://schemas.microsoft.com/office/drawing/2014/main" id="{2DDED4E8-4B06-4372-9BDB-0125979E39FF}"/>
              </a:ext>
            </a:extLst>
          </p:cNvPr>
          <p:cNvPicPr>
            <a:picLocks noChangeAspect="1"/>
          </p:cNvPicPr>
          <p:nvPr/>
        </p:nvPicPr>
        <p:blipFill rotWithShape="1">
          <a:blip r:embed="rId3"/>
          <a:srcRect l="18622" r="17144" b="2"/>
          <a:stretch/>
        </p:blipFill>
        <p:spPr>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6" name="TextBox 5">
            <a:extLst>
              <a:ext uri="{FF2B5EF4-FFF2-40B4-BE49-F238E27FC236}">
                <a16:creationId xmlns:a16="http://schemas.microsoft.com/office/drawing/2014/main" id="{4885690F-E551-4B0E-B2B3-AD6DC6843D35}"/>
              </a:ext>
            </a:extLst>
          </p:cNvPr>
          <p:cNvSpPr txBox="1"/>
          <p:nvPr/>
        </p:nvSpPr>
        <p:spPr>
          <a:xfrm>
            <a:off x="6234329" y="2279018"/>
            <a:ext cx="5314543" cy="3375920"/>
          </a:xfrm>
          <a:prstGeom prst="rect">
            <a:avLst/>
          </a:prstGeom>
        </p:spPr>
        <p:txBody>
          <a:bodyPr vert="horz" lIns="91440" tIns="45720" rIns="91440" bIns="45720" rtlCol="0" anchor="t">
            <a:normAutofit/>
          </a:bodyPr>
          <a:lstStyle/>
          <a:p>
            <a:pPr marL="285750" indent="-228600">
              <a:lnSpc>
                <a:spcPct val="90000"/>
              </a:lnSpc>
              <a:spcAft>
                <a:spcPts val="600"/>
              </a:spcAft>
              <a:buFont typeface="Arial" panose="020B0604020202020204" pitchFamily="34" charset="0"/>
              <a:buChar char="•"/>
            </a:pPr>
            <a:r>
              <a:rPr lang="en-US" sz="3200" dirty="0"/>
              <a:t>Set of calculations that project the likely financial return that a proposed real estate deal is likely to create over time</a:t>
            </a:r>
          </a:p>
          <a:p>
            <a:pPr marL="285750" indent="-228600">
              <a:lnSpc>
                <a:spcPct val="90000"/>
              </a:lnSpc>
              <a:spcAft>
                <a:spcPts val="600"/>
              </a:spcAft>
              <a:buFont typeface="Arial" panose="020B0604020202020204" pitchFamily="34" charset="0"/>
              <a:buChar char="•"/>
            </a:pPr>
            <a:endParaRPr lang="en-US" sz="3200" dirty="0"/>
          </a:p>
          <a:p>
            <a:pPr marL="285750" indent="-228600">
              <a:lnSpc>
                <a:spcPct val="90000"/>
              </a:lnSpc>
              <a:spcAft>
                <a:spcPts val="600"/>
              </a:spcAft>
              <a:buFont typeface="Arial" panose="020B0604020202020204" pitchFamily="34" charset="0"/>
              <a:buChar char="•"/>
            </a:pPr>
            <a:r>
              <a:rPr lang="en-US" sz="3200" dirty="0"/>
              <a:t>BEST GUESS, NOT MAGIC</a:t>
            </a:r>
          </a:p>
        </p:txBody>
      </p:sp>
    </p:spTree>
    <p:extLst>
      <p:ext uri="{BB962C8B-B14F-4D97-AF65-F5344CB8AC3E}">
        <p14:creationId xmlns:p14="http://schemas.microsoft.com/office/powerpoint/2010/main" val="1022169446"/>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aphicFrame>
        <p:nvGraphicFramePr>
          <p:cNvPr id="9" name="Group 296">
            <a:extLst>
              <a:ext uri="{FF2B5EF4-FFF2-40B4-BE49-F238E27FC236}">
                <a16:creationId xmlns:a16="http://schemas.microsoft.com/office/drawing/2014/main" id="{133CA2A8-7BAA-42A9-BF48-6641A0A33FE1}"/>
              </a:ext>
            </a:extLst>
          </p:cNvPr>
          <p:cNvGraphicFramePr>
            <a:graphicFrameLocks/>
          </p:cNvGraphicFramePr>
          <p:nvPr>
            <p:extLst>
              <p:ext uri="{D42A27DB-BD31-4B8C-83A1-F6EECF244321}">
                <p14:modId xmlns:p14="http://schemas.microsoft.com/office/powerpoint/2010/main" val="2319947426"/>
              </p:ext>
            </p:extLst>
          </p:nvPr>
        </p:nvGraphicFramePr>
        <p:xfrm>
          <a:off x="604799" y="940650"/>
          <a:ext cx="10657778" cy="1554480"/>
        </p:xfrm>
        <a:graphic>
          <a:graphicData uri="http://schemas.openxmlformats.org/drawingml/2006/table">
            <a:tbl>
              <a:tblPr/>
              <a:tblGrid>
                <a:gridCol w="3045078">
                  <a:extLst>
                    <a:ext uri="{9D8B030D-6E8A-4147-A177-3AD203B41FA5}">
                      <a16:colId xmlns:a16="http://schemas.microsoft.com/office/drawing/2014/main" val="20000"/>
                    </a:ext>
                  </a:extLst>
                </a:gridCol>
                <a:gridCol w="1522540">
                  <a:extLst>
                    <a:ext uri="{9D8B030D-6E8A-4147-A177-3AD203B41FA5}">
                      <a16:colId xmlns:a16="http://schemas.microsoft.com/office/drawing/2014/main" val="20001"/>
                    </a:ext>
                  </a:extLst>
                </a:gridCol>
                <a:gridCol w="1522540">
                  <a:extLst>
                    <a:ext uri="{9D8B030D-6E8A-4147-A177-3AD203B41FA5}">
                      <a16:colId xmlns:a16="http://schemas.microsoft.com/office/drawing/2014/main" val="20002"/>
                    </a:ext>
                  </a:extLst>
                </a:gridCol>
                <a:gridCol w="1522540">
                  <a:extLst>
                    <a:ext uri="{9D8B030D-6E8A-4147-A177-3AD203B41FA5}">
                      <a16:colId xmlns:a16="http://schemas.microsoft.com/office/drawing/2014/main" val="20003"/>
                    </a:ext>
                  </a:extLst>
                </a:gridCol>
                <a:gridCol w="1522540">
                  <a:extLst>
                    <a:ext uri="{9D8B030D-6E8A-4147-A177-3AD203B41FA5}">
                      <a16:colId xmlns:a16="http://schemas.microsoft.com/office/drawing/2014/main" val="20004"/>
                    </a:ext>
                  </a:extLst>
                </a:gridCol>
                <a:gridCol w="1522540">
                  <a:extLst>
                    <a:ext uri="{9D8B030D-6E8A-4147-A177-3AD203B41FA5}">
                      <a16:colId xmlns:a16="http://schemas.microsoft.com/office/drawing/2014/main" val="20007"/>
                    </a:ext>
                  </a:extLst>
                </a:gridCol>
              </a:tblGrid>
              <a:tr h="2843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Yr1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Q1, Q2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Yr1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Q3, Q4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a:ln>
                            <a:noFill/>
                          </a:ln>
                          <a:solidFill>
                            <a:schemeClr val="tx1"/>
                          </a:solidFill>
                          <a:effectLst/>
                          <a:latin typeface="Arial" charset="0"/>
                        </a:rPr>
                        <a:t>Yr</a:t>
                      </a:r>
                      <a:r>
                        <a:rPr kumimoji="0" lang="en-US" sz="2000" b="1" i="0" u="none" strike="noStrike" cap="none" normalizeH="0" baseline="0" dirty="0">
                          <a:ln>
                            <a:noFill/>
                          </a:ln>
                          <a:solidFill>
                            <a:schemeClr val="tx1"/>
                          </a:solidFill>
                          <a:effectLst/>
                          <a:latin typeface="Arial" charset="0"/>
                        </a:rPr>
                        <a:t> 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Q1, Q2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a:ln>
                            <a:noFill/>
                          </a:ln>
                          <a:solidFill>
                            <a:schemeClr val="tx1"/>
                          </a:solidFill>
                          <a:effectLst/>
                          <a:latin typeface="Arial" charset="0"/>
                        </a:rPr>
                        <a:t>Yr</a:t>
                      </a:r>
                      <a:r>
                        <a:rPr kumimoji="0" lang="en-US" sz="2000" b="1" i="0" u="none" strike="noStrike" cap="none" normalizeH="0" baseline="0" dirty="0">
                          <a:ln>
                            <a:noFill/>
                          </a:ln>
                          <a:solidFill>
                            <a:schemeClr val="tx1"/>
                          </a:solidFill>
                          <a:effectLst/>
                          <a:latin typeface="Arial" charset="0"/>
                        </a:rPr>
                        <a:t> 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Q3, Q4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Total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98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Lot Sales (2/Mo.)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24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98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Total Revenue </a:t>
                      </a:r>
                      <a:r>
                        <a:rPr kumimoji="0" lang="en-US" sz="1800" b="1" i="0" u="none" strike="noStrike" cap="none" normalizeH="0" baseline="0" dirty="0">
                          <a:ln>
                            <a:noFill/>
                          </a:ln>
                          <a:solidFill>
                            <a:schemeClr val="tx1"/>
                          </a:solidFill>
                          <a:effectLst/>
                          <a:latin typeface="Arial" charset="0"/>
                        </a:rPr>
                        <a:t>(Sources)</a:t>
                      </a:r>
                      <a:endParaRPr kumimoji="0" lang="en-US" sz="2000" b="1"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eaLnBrk="1" fontAlgn="base" latinLnBrk="0" hangingPunct="1"/>
                      <a:r>
                        <a:rPr lang="en-US" sz="2000" b="1" i="0" kern="1200" baseline="0" dirty="0">
                          <a:solidFill>
                            <a:schemeClr val="tx1"/>
                          </a:solidFill>
                          <a:effectLst/>
                          <a:latin typeface="Arial" panose="020B0604020202020204" pitchFamily="34" charset="0"/>
                          <a:ea typeface="+mn-ea"/>
                          <a:cs typeface="Arial" panose="020B0604020202020204" pitchFamily="34" charset="0"/>
                        </a:rPr>
                        <a:t>-</a:t>
                      </a:r>
                      <a:endParaRPr lang="en-US" sz="2000" dirty="0">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rtl="0" eaLnBrk="1" fontAlgn="base" latinLnBrk="0" hangingPunct="1">
                        <a:spcBef>
                          <a:spcPts val="480"/>
                        </a:spcBef>
                        <a:spcAft>
                          <a:spcPts val="0"/>
                        </a:spcAft>
                      </a:pPr>
                      <a:r>
                        <a:rPr lang="en-US" sz="2000" b="1" i="0" kern="1200" baseline="0" dirty="0">
                          <a:ln>
                            <a:noFill/>
                          </a:ln>
                          <a:solidFill>
                            <a:schemeClr val="accent6">
                              <a:lumMod val="75000"/>
                            </a:schemeClr>
                          </a:solidFill>
                          <a:effectLst/>
                          <a:latin typeface="Arial" panose="020B0604020202020204" pitchFamily="34" charset="0"/>
                          <a:ea typeface="+mn-ea"/>
                          <a:cs typeface="+mn-cs"/>
                        </a:rPr>
                        <a:t>$$</a:t>
                      </a:r>
                      <a:endParaRPr lang="en-US" dirty="0">
                        <a:solidFill>
                          <a:schemeClr val="accent6">
                            <a:lumMod val="75000"/>
                          </a:schemeClr>
                        </a:solidFill>
                        <a:effectLs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rtl="0" eaLnBrk="1" fontAlgn="base" latinLnBrk="0" hangingPunct="1">
                        <a:spcBef>
                          <a:spcPts val="480"/>
                        </a:spcBef>
                        <a:spcAft>
                          <a:spcPts val="0"/>
                        </a:spcAft>
                      </a:pPr>
                      <a:r>
                        <a:rPr lang="en-US" sz="2000" b="1" i="0" kern="1200" baseline="0" dirty="0">
                          <a:ln>
                            <a:noFill/>
                          </a:ln>
                          <a:solidFill>
                            <a:schemeClr val="accent6">
                              <a:lumMod val="75000"/>
                            </a:schemeClr>
                          </a:solidFill>
                          <a:effectLst/>
                          <a:latin typeface="Arial" panose="020B0604020202020204" pitchFamily="34" charset="0"/>
                          <a:ea typeface="+mn-ea"/>
                          <a:cs typeface="+mn-cs"/>
                        </a:rPr>
                        <a:t>$$</a:t>
                      </a:r>
                      <a:endParaRPr lang="en-US" dirty="0">
                        <a:solidFill>
                          <a:schemeClr val="accent6">
                            <a:lumMod val="75000"/>
                          </a:schemeClr>
                        </a:solidFill>
                        <a:effectLs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rtl="0" eaLnBrk="1" fontAlgn="base" latinLnBrk="0" hangingPunct="1">
                        <a:spcBef>
                          <a:spcPts val="480"/>
                        </a:spcBef>
                        <a:spcAft>
                          <a:spcPts val="0"/>
                        </a:spcAft>
                      </a:pPr>
                      <a:r>
                        <a:rPr lang="en-US" sz="2000" b="1" i="0" kern="1200" baseline="0" dirty="0">
                          <a:ln>
                            <a:noFill/>
                          </a:ln>
                          <a:solidFill>
                            <a:schemeClr val="accent6">
                              <a:lumMod val="75000"/>
                            </a:schemeClr>
                          </a:solidFill>
                          <a:effectLst/>
                          <a:latin typeface="Arial" panose="020B0604020202020204" pitchFamily="34" charset="0"/>
                          <a:ea typeface="+mn-ea"/>
                          <a:cs typeface="+mn-cs"/>
                        </a:rPr>
                        <a:t>$$</a:t>
                      </a:r>
                      <a:endParaRPr lang="en-US" dirty="0">
                        <a:solidFill>
                          <a:schemeClr val="accent6">
                            <a:lumMod val="75000"/>
                          </a:schemeClr>
                        </a:solidFill>
                        <a:effectLs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0" name="Group 531">
            <a:extLst>
              <a:ext uri="{FF2B5EF4-FFF2-40B4-BE49-F238E27FC236}">
                <a16:creationId xmlns:a16="http://schemas.microsoft.com/office/drawing/2014/main" id="{617B83F2-2615-40CD-8591-DD11E0AA9E0B}"/>
              </a:ext>
            </a:extLst>
          </p:cNvPr>
          <p:cNvGraphicFramePr>
            <a:graphicFrameLocks noGrp="1"/>
          </p:cNvGraphicFramePr>
          <p:nvPr>
            <p:extLst>
              <p:ext uri="{D42A27DB-BD31-4B8C-83A1-F6EECF244321}">
                <p14:modId xmlns:p14="http://schemas.microsoft.com/office/powerpoint/2010/main" val="10268304"/>
              </p:ext>
            </p:extLst>
          </p:nvPr>
        </p:nvGraphicFramePr>
        <p:xfrm>
          <a:off x="602294" y="2529083"/>
          <a:ext cx="10660283" cy="2838968"/>
        </p:xfrm>
        <a:graphic>
          <a:graphicData uri="http://schemas.openxmlformats.org/drawingml/2006/table">
            <a:tbl>
              <a:tblPr/>
              <a:tblGrid>
                <a:gridCol w="3045793">
                  <a:extLst>
                    <a:ext uri="{9D8B030D-6E8A-4147-A177-3AD203B41FA5}">
                      <a16:colId xmlns:a16="http://schemas.microsoft.com/office/drawing/2014/main" val="20000"/>
                    </a:ext>
                  </a:extLst>
                </a:gridCol>
                <a:gridCol w="1522898">
                  <a:extLst>
                    <a:ext uri="{9D8B030D-6E8A-4147-A177-3AD203B41FA5}">
                      <a16:colId xmlns:a16="http://schemas.microsoft.com/office/drawing/2014/main" val="20001"/>
                    </a:ext>
                  </a:extLst>
                </a:gridCol>
                <a:gridCol w="1522898">
                  <a:extLst>
                    <a:ext uri="{9D8B030D-6E8A-4147-A177-3AD203B41FA5}">
                      <a16:colId xmlns:a16="http://schemas.microsoft.com/office/drawing/2014/main" val="20002"/>
                    </a:ext>
                  </a:extLst>
                </a:gridCol>
                <a:gridCol w="1522898">
                  <a:extLst>
                    <a:ext uri="{9D8B030D-6E8A-4147-A177-3AD203B41FA5}">
                      <a16:colId xmlns:a16="http://schemas.microsoft.com/office/drawing/2014/main" val="20003"/>
                    </a:ext>
                  </a:extLst>
                </a:gridCol>
                <a:gridCol w="1522898">
                  <a:extLst>
                    <a:ext uri="{9D8B030D-6E8A-4147-A177-3AD203B41FA5}">
                      <a16:colId xmlns:a16="http://schemas.microsoft.com/office/drawing/2014/main" val="20004"/>
                    </a:ext>
                  </a:extLst>
                </a:gridCol>
                <a:gridCol w="1522898">
                  <a:extLst>
                    <a:ext uri="{9D8B030D-6E8A-4147-A177-3AD203B41FA5}">
                      <a16:colId xmlns:a16="http://schemas.microsoft.com/office/drawing/2014/main" val="20005"/>
                    </a:ext>
                  </a:extLst>
                </a:gridCol>
              </a:tblGrid>
              <a:tr h="39237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Planning, Engineering Entitlement Costs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rtl="0" eaLnBrk="1" fontAlgn="base" latinLnBrk="0" hangingPunct="1">
                        <a:spcBef>
                          <a:spcPts val="480"/>
                        </a:spcBef>
                        <a:spcAft>
                          <a:spcPts val="0"/>
                        </a:spcAft>
                      </a:pPr>
                      <a:r>
                        <a:rPr lang="en-US" sz="1800" b="1" i="0" kern="1200" baseline="0" dirty="0">
                          <a:ln>
                            <a:noFill/>
                          </a:ln>
                          <a:solidFill>
                            <a:srgbClr val="FF0000"/>
                          </a:solidFill>
                          <a:effectLst/>
                          <a:latin typeface="Arial" panose="020B0604020202020204" pitchFamily="34" charset="0"/>
                          <a:ea typeface="+mn-ea"/>
                          <a:cs typeface="+mn-cs"/>
                        </a:rPr>
                        <a:t>$$</a:t>
                      </a:r>
                      <a:endParaRPr lang="en-US" dirty="0">
                        <a:solidFill>
                          <a:srgbClr val="FF0000"/>
                        </a:solidFill>
                        <a:effectLs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rtl="0" eaLnBrk="1" fontAlgn="base" latinLnBrk="0" hangingPunct="1">
                        <a:spcBef>
                          <a:spcPts val="0"/>
                        </a:spcBef>
                        <a:spcAft>
                          <a:spcPts val="0"/>
                        </a:spcAft>
                      </a:pPr>
                      <a:r>
                        <a:rPr lang="en-US" sz="2000" b="0" i="0" kern="1200" baseline="0" dirty="0">
                          <a:ln>
                            <a:noFill/>
                          </a:ln>
                          <a:solidFill>
                            <a:schemeClr val="tx1"/>
                          </a:solidFill>
                          <a:effectLst/>
                          <a:latin typeface="Arial" panose="020B0604020202020204" pitchFamily="34" charset="0"/>
                          <a:ea typeface="+mn-ea"/>
                          <a:cs typeface="+mn-cs"/>
                        </a:rPr>
                        <a:t>-</a:t>
                      </a:r>
                      <a:endParaRPr lang="en-US" dirty="0">
                        <a:solidFill>
                          <a:schemeClr val="tx1"/>
                        </a:solidFill>
                        <a:effectLs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rtl="0" eaLnBrk="1" fontAlgn="base" latinLnBrk="0" hangingPunct="1">
                        <a:spcBef>
                          <a:spcPts val="0"/>
                        </a:spcBef>
                        <a:spcAft>
                          <a:spcPts val="0"/>
                        </a:spcAft>
                      </a:pPr>
                      <a:r>
                        <a:rPr lang="en-US" sz="2000" b="0" i="0" kern="1200" baseline="0" dirty="0">
                          <a:ln>
                            <a:noFill/>
                          </a:ln>
                          <a:solidFill>
                            <a:schemeClr val="tx1"/>
                          </a:solidFill>
                          <a:effectLst/>
                          <a:latin typeface="Arial" panose="020B0604020202020204" pitchFamily="34" charset="0"/>
                          <a:ea typeface="+mn-ea"/>
                          <a:cs typeface="+mn-cs"/>
                        </a:rPr>
                        <a:t>-</a:t>
                      </a:r>
                      <a:endParaRPr lang="en-US" dirty="0">
                        <a:solidFill>
                          <a:schemeClr val="tx1"/>
                        </a:solidFill>
                        <a:effectLs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rtl="0" eaLnBrk="1" fontAlgn="base" latinLnBrk="0" hangingPunct="1">
                        <a:spcBef>
                          <a:spcPts val="0"/>
                        </a:spcBef>
                        <a:spcAft>
                          <a:spcPts val="0"/>
                        </a:spcAft>
                      </a:pPr>
                      <a:r>
                        <a:rPr lang="en-US" sz="2000" b="0" i="0" kern="1200" baseline="0">
                          <a:ln>
                            <a:noFill/>
                          </a:ln>
                          <a:solidFill>
                            <a:schemeClr val="tx1"/>
                          </a:solidFill>
                          <a:effectLst/>
                          <a:latin typeface="Arial" panose="020B0604020202020204" pitchFamily="34" charset="0"/>
                          <a:ea typeface="+mn-ea"/>
                          <a:cs typeface="+mn-cs"/>
                        </a:rPr>
                        <a:t>-</a:t>
                      </a:r>
                      <a:endParaRPr lang="en-US">
                        <a:solidFill>
                          <a:schemeClr val="tx1"/>
                        </a:solidFill>
                        <a:effectLs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rtl="0" eaLnBrk="1" fontAlgn="base" latinLnBrk="0" hangingPunct="1">
                        <a:spcBef>
                          <a:spcPts val="480"/>
                        </a:spcBef>
                        <a:spcAft>
                          <a:spcPts val="0"/>
                        </a:spcAft>
                      </a:pPr>
                      <a:r>
                        <a:rPr lang="en-US" sz="2000" b="1" i="0" kern="1200" spc="0" baseline="0" dirty="0">
                          <a:ln>
                            <a:noFill/>
                          </a:ln>
                          <a:solidFill>
                            <a:srgbClr val="FF0000"/>
                          </a:solidFill>
                          <a:effectLst/>
                          <a:latin typeface="Arial" panose="020B0604020202020204" pitchFamily="34" charset="0"/>
                          <a:ea typeface="+mn-ea"/>
                          <a:cs typeface="+mn-cs"/>
                        </a:rPr>
                        <a:t>$$</a:t>
                      </a:r>
                      <a:endParaRPr lang="en-US" dirty="0">
                        <a:effectLs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08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Site Development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FF0000"/>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rtl="0" eaLnBrk="1" fontAlgn="base" latinLnBrk="0" hangingPunct="1">
                        <a:spcBef>
                          <a:spcPts val="480"/>
                        </a:spcBef>
                        <a:spcAft>
                          <a:spcPts val="0"/>
                        </a:spcAft>
                      </a:pPr>
                      <a:r>
                        <a:rPr lang="en-US" sz="2000" b="1" i="0" kern="1200" baseline="0" dirty="0">
                          <a:ln>
                            <a:noFill/>
                          </a:ln>
                          <a:solidFill>
                            <a:srgbClr val="FF0000"/>
                          </a:solidFill>
                          <a:effectLst/>
                          <a:latin typeface="Arial" panose="020B0604020202020204" pitchFamily="34" charset="0"/>
                          <a:ea typeface="+mn-ea"/>
                          <a:cs typeface="+mn-cs"/>
                        </a:rPr>
                        <a:t>$$</a:t>
                      </a:r>
                      <a:endParaRPr lang="en-US" dirty="0">
                        <a:solidFill>
                          <a:srgbClr val="FF0000"/>
                        </a:solidFill>
                        <a:effectLs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rtl="0" eaLnBrk="1" fontAlgn="base" latinLnBrk="0" hangingPunct="1">
                        <a:spcBef>
                          <a:spcPts val="480"/>
                        </a:spcBef>
                        <a:spcAft>
                          <a:spcPts val="0"/>
                        </a:spcAft>
                      </a:pPr>
                      <a:r>
                        <a:rPr lang="en-US" sz="2000" b="1" i="0" kern="1200" baseline="0" dirty="0">
                          <a:ln>
                            <a:noFill/>
                          </a:ln>
                          <a:solidFill>
                            <a:srgbClr val="FF0000"/>
                          </a:solidFill>
                          <a:effectLst/>
                          <a:latin typeface="Arial" panose="020B0604020202020204" pitchFamily="34" charset="0"/>
                          <a:ea typeface="+mn-ea"/>
                          <a:cs typeface="+mn-cs"/>
                        </a:rPr>
                        <a:t>$$</a:t>
                      </a:r>
                      <a:endParaRPr lang="en-US" dirty="0">
                        <a:solidFill>
                          <a:srgbClr val="FF0000"/>
                        </a:solidFill>
                        <a:effectLs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rtl="0" eaLnBrk="1" fontAlgn="base" latinLnBrk="0" hangingPunct="1">
                        <a:spcBef>
                          <a:spcPts val="480"/>
                        </a:spcBef>
                        <a:spcAft>
                          <a:spcPts val="0"/>
                        </a:spcAft>
                      </a:pPr>
                      <a:r>
                        <a:rPr lang="en-US" sz="2000" b="1" i="0" kern="1200" spc="0" baseline="0">
                          <a:ln>
                            <a:noFill/>
                          </a:ln>
                          <a:solidFill>
                            <a:srgbClr val="FF0000"/>
                          </a:solidFill>
                          <a:effectLst/>
                          <a:latin typeface="Arial" panose="020B0604020202020204" pitchFamily="34" charset="0"/>
                          <a:ea typeface="+mn-ea"/>
                          <a:cs typeface="+mn-cs"/>
                        </a:rPr>
                        <a:t>$$</a:t>
                      </a:r>
                      <a:endParaRPr lang="en-US">
                        <a:effectLs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83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Offsite Costs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FF0000"/>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0000"/>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rtl="0" eaLnBrk="1" fontAlgn="base" latinLnBrk="0" hangingPunct="1">
                        <a:spcBef>
                          <a:spcPts val="480"/>
                        </a:spcBef>
                        <a:spcAft>
                          <a:spcPts val="0"/>
                        </a:spcAft>
                      </a:pPr>
                      <a:r>
                        <a:rPr lang="en-US" sz="1800" b="1" i="0" kern="1200" baseline="0" dirty="0">
                          <a:ln>
                            <a:noFill/>
                          </a:ln>
                          <a:solidFill>
                            <a:srgbClr val="FF0000"/>
                          </a:solidFill>
                          <a:effectLst/>
                          <a:latin typeface="Arial" panose="020B0604020202020204" pitchFamily="34" charset="0"/>
                          <a:ea typeface="+mn-ea"/>
                          <a:cs typeface="+mn-cs"/>
                        </a:rPr>
                        <a:t>-</a:t>
                      </a:r>
                      <a:endParaRPr lang="en-US" dirty="0">
                        <a:solidFill>
                          <a:srgbClr val="FF0000"/>
                        </a:solidFill>
                        <a:effectLs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rtl="0" eaLnBrk="1" fontAlgn="base" latinLnBrk="0" hangingPunct="1">
                        <a:spcBef>
                          <a:spcPts val="0"/>
                        </a:spcBef>
                        <a:spcAft>
                          <a:spcPts val="0"/>
                        </a:spcAft>
                      </a:pPr>
                      <a:r>
                        <a:rPr lang="en-US" sz="2000" b="0" i="0" kern="1200" baseline="0" dirty="0">
                          <a:ln>
                            <a:noFill/>
                          </a:ln>
                          <a:solidFill>
                            <a:schemeClr val="tx1"/>
                          </a:solidFill>
                          <a:effectLst/>
                          <a:latin typeface="Arial" panose="020B0604020202020204" pitchFamily="34" charset="0"/>
                          <a:ea typeface="+mn-ea"/>
                          <a:cs typeface="+mn-cs"/>
                        </a:rPr>
                        <a:t>-</a:t>
                      </a:r>
                      <a:endParaRPr lang="en-US" dirty="0">
                        <a:solidFill>
                          <a:schemeClr val="tx1"/>
                        </a:solidFill>
                        <a:effectLs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rtl="0" eaLnBrk="1" fontAlgn="base" latinLnBrk="0" hangingPunct="1">
                        <a:spcBef>
                          <a:spcPts val="480"/>
                        </a:spcBef>
                        <a:spcAft>
                          <a:spcPts val="0"/>
                        </a:spcAft>
                      </a:pPr>
                      <a:r>
                        <a:rPr lang="en-US" sz="2000" b="1" i="0" kern="1200" spc="0" baseline="0">
                          <a:ln>
                            <a:noFill/>
                          </a:ln>
                          <a:solidFill>
                            <a:srgbClr val="FF0000"/>
                          </a:solidFill>
                          <a:effectLst/>
                          <a:latin typeface="Arial" panose="020B0604020202020204" pitchFamily="34" charset="0"/>
                          <a:ea typeface="+mn-ea"/>
                          <a:cs typeface="+mn-cs"/>
                        </a:rPr>
                        <a:t>$$</a:t>
                      </a:r>
                      <a:endParaRPr lang="en-US">
                        <a:effectLs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237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Land Acquisition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rtl="0" eaLnBrk="1" fontAlgn="base" latinLnBrk="0" hangingPunct="1">
                        <a:spcBef>
                          <a:spcPts val="480"/>
                        </a:spcBef>
                        <a:spcAft>
                          <a:spcPts val="0"/>
                        </a:spcAft>
                      </a:pPr>
                      <a:r>
                        <a:rPr lang="en-US" sz="2000" b="1" i="0" kern="1200" baseline="0" dirty="0">
                          <a:ln>
                            <a:noFill/>
                          </a:ln>
                          <a:solidFill>
                            <a:srgbClr val="FF0000"/>
                          </a:solidFill>
                          <a:effectLst/>
                          <a:latin typeface="Arial" panose="020B0604020202020204" pitchFamily="34" charset="0"/>
                          <a:ea typeface="+mn-ea"/>
                          <a:cs typeface="+mn-cs"/>
                        </a:rPr>
                        <a:t>$$</a:t>
                      </a:r>
                      <a:endParaRPr lang="en-US" sz="2000" dirty="0">
                        <a:solidFill>
                          <a:srgbClr val="FF0000"/>
                        </a:solidFill>
                        <a:effectLs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rtl="0" eaLnBrk="1" fontAlgn="base" latinLnBrk="0" hangingPunct="1">
                        <a:spcBef>
                          <a:spcPts val="0"/>
                        </a:spcBef>
                        <a:spcAft>
                          <a:spcPts val="0"/>
                        </a:spcAft>
                      </a:pPr>
                      <a:r>
                        <a:rPr lang="en-US" sz="2000" b="0" i="0" kern="1200" baseline="0" dirty="0">
                          <a:ln>
                            <a:noFill/>
                          </a:ln>
                          <a:solidFill>
                            <a:srgbClr val="FF0000"/>
                          </a:solidFill>
                          <a:effectLst/>
                          <a:latin typeface="Arial" panose="020B0604020202020204" pitchFamily="34" charset="0"/>
                          <a:ea typeface="+mn-ea"/>
                          <a:cs typeface="+mn-cs"/>
                        </a:rPr>
                        <a:t>-</a:t>
                      </a:r>
                      <a:endParaRPr lang="en-US" dirty="0">
                        <a:solidFill>
                          <a:srgbClr val="FF0000"/>
                        </a:solidFill>
                        <a:effectLs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rtl="0" eaLnBrk="1" fontAlgn="base" latinLnBrk="0" hangingPunct="1">
                        <a:spcBef>
                          <a:spcPts val="0"/>
                        </a:spcBef>
                        <a:spcAft>
                          <a:spcPts val="0"/>
                        </a:spcAft>
                      </a:pPr>
                      <a:r>
                        <a:rPr lang="en-US" sz="2000" b="0" i="0" kern="1200" baseline="0" dirty="0">
                          <a:ln>
                            <a:noFill/>
                          </a:ln>
                          <a:solidFill>
                            <a:srgbClr val="FF0000"/>
                          </a:solidFill>
                          <a:effectLst/>
                          <a:latin typeface="Arial" panose="020B0604020202020204" pitchFamily="34" charset="0"/>
                          <a:ea typeface="+mn-ea"/>
                          <a:cs typeface="+mn-cs"/>
                        </a:rPr>
                        <a:t>-</a:t>
                      </a:r>
                      <a:endParaRPr lang="en-US" dirty="0">
                        <a:solidFill>
                          <a:srgbClr val="FF0000"/>
                        </a:solidFill>
                        <a:effectLs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rtl="0" eaLnBrk="1" fontAlgn="base" latinLnBrk="0" hangingPunct="1">
                        <a:spcBef>
                          <a:spcPts val="0"/>
                        </a:spcBef>
                        <a:spcAft>
                          <a:spcPts val="0"/>
                        </a:spcAft>
                      </a:pPr>
                      <a:r>
                        <a:rPr lang="en-US" sz="2000" b="0" i="0" kern="1200" baseline="0" dirty="0">
                          <a:ln>
                            <a:noFill/>
                          </a:ln>
                          <a:solidFill>
                            <a:schemeClr val="tx1"/>
                          </a:solidFill>
                          <a:effectLst/>
                          <a:latin typeface="Arial" panose="020B0604020202020204" pitchFamily="34" charset="0"/>
                          <a:ea typeface="+mn-ea"/>
                          <a:cs typeface="+mn-cs"/>
                        </a:rPr>
                        <a:t>-</a:t>
                      </a:r>
                      <a:endParaRPr lang="en-US" dirty="0">
                        <a:solidFill>
                          <a:schemeClr val="tx1"/>
                        </a:solidFill>
                        <a:effectLs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rtl="0" eaLnBrk="1" fontAlgn="base" latinLnBrk="0" hangingPunct="1">
                        <a:spcBef>
                          <a:spcPts val="480"/>
                        </a:spcBef>
                        <a:spcAft>
                          <a:spcPts val="0"/>
                        </a:spcAft>
                      </a:pPr>
                      <a:r>
                        <a:rPr lang="en-US" sz="2000" b="1" i="0" kern="1200" spc="0" baseline="0" dirty="0">
                          <a:ln>
                            <a:noFill/>
                          </a:ln>
                          <a:solidFill>
                            <a:srgbClr val="FF0000"/>
                          </a:solidFill>
                          <a:effectLst/>
                          <a:latin typeface="Arial" panose="020B0604020202020204" pitchFamily="34" charset="0"/>
                          <a:ea typeface="+mn-ea"/>
                          <a:cs typeface="+mn-cs"/>
                        </a:rPr>
                        <a:t>$$</a:t>
                      </a:r>
                      <a:endParaRPr lang="en-US" dirty="0">
                        <a:effectLs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365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Operating Costs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48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a:t>
                      </a:r>
                      <a:endPar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48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a:t>
                      </a:r>
                      <a:endPar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48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a:t>
                      </a:r>
                      <a:endPar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48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a:t>
                      </a:r>
                      <a:endPar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48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a:t>
                      </a:r>
                      <a:endPar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237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Total Costs (Uses)</a:t>
                      </a:r>
                      <a:endParaRPr kumimoji="0" lang="en-US" sz="20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48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a:t>
                      </a:r>
                      <a:endPar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48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a:t>
                      </a:r>
                      <a:endPar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48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a:t>
                      </a:r>
                      <a:endPar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48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a:t>
                      </a:r>
                      <a:endPar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48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a:t>
                      </a:r>
                      <a:endPar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aphicFrame>
        <p:nvGraphicFramePr>
          <p:cNvPr id="7" name="Group 630">
            <a:extLst>
              <a:ext uri="{FF2B5EF4-FFF2-40B4-BE49-F238E27FC236}">
                <a16:creationId xmlns:a16="http://schemas.microsoft.com/office/drawing/2014/main" id="{5170A447-365C-41BD-84B6-5FAD7D495750}"/>
              </a:ext>
            </a:extLst>
          </p:cNvPr>
          <p:cNvGraphicFramePr>
            <a:graphicFrameLocks noGrp="1"/>
          </p:cNvGraphicFramePr>
          <p:nvPr>
            <p:extLst>
              <p:ext uri="{D42A27DB-BD31-4B8C-83A1-F6EECF244321}">
                <p14:modId xmlns:p14="http://schemas.microsoft.com/office/powerpoint/2010/main" val="3390695470"/>
              </p:ext>
            </p:extLst>
          </p:nvPr>
        </p:nvGraphicFramePr>
        <p:xfrm>
          <a:off x="595093" y="5402004"/>
          <a:ext cx="10660284" cy="915358"/>
        </p:xfrm>
        <a:graphic>
          <a:graphicData uri="http://schemas.openxmlformats.org/drawingml/2006/table">
            <a:tbl>
              <a:tblPr/>
              <a:tblGrid>
                <a:gridCol w="3045794">
                  <a:extLst>
                    <a:ext uri="{9D8B030D-6E8A-4147-A177-3AD203B41FA5}">
                      <a16:colId xmlns:a16="http://schemas.microsoft.com/office/drawing/2014/main" val="20000"/>
                    </a:ext>
                  </a:extLst>
                </a:gridCol>
                <a:gridCol w="1522898">
                  <a:extLst>
                    <a:ext uri="{9D8B030D-6E8A-4147-A177-3AD203B41FA5}">
                      <a16:colId xmlns:a16="http://schemas.microsoft.com/office/drawing/2014/main" val="20001"/>
                    </a:ext>
                  </a:extLst>
                </a:gridCol>
                <a:gridCol w="1522898">
                  <a:extLst>
                    <a:ext uri="{9D8B030D-6E8A-4147-A177-3AD203B41FA5}">
                      <a16:colId xmlns:a16="http://schemas.microsoft.com/office/drawing/2014/main" val="20002"/>
                    </a:ext>
                  </a:extLst>
                </a:gridCol>
                <a:gridCol w="1522898">
                  <a:extLst>
                    <a:ext uri="{9D8B030D-6E8A-4147-A177-3AD203B41FA5}">
                      <a16:colId xmlns:a16="http://schemas.microsoft.com/office/drawing/2014/main" val="20003"/>
                    </a:ext>
                  </a:extLst>
                </a:gridCol>
                <a:gridCol w="1522898">
                  <a:extLst>
                    <a:ext uri="{9D8B030D-6E8A-4147-A177-3AD203B41FA5}">
                      <a16:colId xmlns:a16="http://schemas.microsoft.com/office/drawing/2014/main" val="20004"/>
                    </a:ext>
                  </a:extLst>
                </a:gridCol>
                <a:gridCol w="1522898">
                  <a:extLst>
                    <a:ext uri="{9D8B030D-6E8A-4147-A177-3AD203B41FA5}">
                      <a16:colId xmlns:a16="http://schemas.microsoft.com/office/drawing/2014/main" val="20005"/>
                    </a:ext>
                  </a:extLst>
                </a:gridCol>
              </a:tblGrid>
              <a:tr h="4576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Net Cash Flow</a:t>
                      </a:r>
                      <a:endParaRPr kumimoji="0" lang="en-US" sz="20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0000"/>
                          </a:solidFill>
                          <a:effectLst/>
                          <a:latin typeface="Arial" charset="0"/>
                        </a:rPr>
                        <a:t>($$)</a:t>
                      </a:r>
                      <a:endParaRPr kumimoji="0" lang="en-US" sz="2000" b="0" i="0" u="none" strike="noStrike" cap="none" normalizeH="0" baseline="0" dirty="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rtl="0" eaLnBrk="1" fontAlgn="base" latinLnBrk="0" hangingPunct="1">
                        <a:spcBef>
                          <a:spcPts val="0"/>
                        </a:spcBef>
                        <a:spcAft>
                          <a:spcPts val="0"/>
                        </a:spcAft>
                      </a:pPr>
                      <a:r>
                        <a:rPr lang="en-US" sz="2000" b="1" i="0" kern="1200" baseline="0" dirty="0">
                          <a:ln>
                            <a:noFill/>
                          </a:ln>
                          <a:solidFill>
                            <a:srgbClr val="FF0000"/>
                          </a:solidFill>
                          <a:effectLst/>
                          <a:latin typeface="Arial" panose="020B0604020202020204" pitchFamily="34" charset="0"/>
                          <a:ea typeface="+mn-ea"/>
                          <a:cs typeface="+mn-cs"/>
                        </a:rPr>
                        <a:t>($$)</a:t>
                      </a:r>
                      <a:endParaRPr lang="en-US" dirty="0">
                        <a:solidFill>
                          <a:srgbClr val="FF0000"/>
                        </a:solidFill>
                        <a:effectLs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eaLnBrk="1" fontAlgn="base" latinLnBrk="0" hangingPunct="1"/>
                      <a:r>
                        <a:rPr lang="en-US" sz="2000" b="1" i="0" kern="1200" baseline="0" dirty="0">
                          <a:solidFill>
                            <a:schemeClr val="accent6">
                              <a:lumMod val="75000"/>
                            </a:schemeClr>
                          </a:solidFill>
                          <a:effectLst/>
                          <a:latin typeface="Arial" panose="020B0604020202020204" pitchFamily="34" charset="0"/>
                          <a:ea typeface="+mn-ea"/>
                          <a:cs typeface="Arial" panose="020B0604020202020204" pitchFamily="34" charset="0"/>
                        </a:rPr>
                        <a:t>$$</a:t>
                      </a:r>
                      <a:endParaRPr lang="en-US" sz="2000" dirty="0">
                        <a:solidFill>
                          <a:schemeClr val="accent6">
                            <a:lumMod val="75000"/>
                          </a:schemeClr>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rtl="0" eaLnBrk="1" fontAlgn="base" latinLnBrk="0" hangingPunct="1">
                        <a:spcBef>
                          <a:spcPts val="480"/>
                        </a:spcBef>
                        <a:spcAft>
                          <a:spcPts val="0"/>
                        </a:spcAft>
                      </a:pPr>
                      <a:r>
                        <a:rPr lang="en-US" sz="2000" b="1" i="0" kern="1200" baseline="0" dirty="0">
                          <a:ln>
                            <a:noFill/>
                          </a:ln>
                          <a:solidFill>
                            <a:schemeClr val="accent6">
                              <a:lumMod val="75000"/>
                            </a:schemeClr>
                          </a:solidFill>
                          <a:effectLst/>
                          <a:latin typeface="Arial" panose="020B0604020202020204" pitchFamily="34" charset="0"/>
                          <a:ea typeface="+mn-ea"/>
                          <a:cs typeface="+mn-cs"/>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rtl="0" eaLnBrk="1" fontAlgn="base" latinLnBrk="0" hangingPunct="1">
                        <a:spcBef>
                          <a:spcPts val="480"/>
                        </a:spcBef>
                        <a:spcAft>
                          <a:spcPts val="0"/>
                        </a:spcAft>
                      </a:pPr>
                      <a:r>
                        <a:rPr lang="en-US" sz="2000" b="1" i="0" kern="1200" baseline="0" dirty="0">
                          <a:ln>
                            <a:noFill/>
                          </a:ln>
                          <a:solidFill>
                            <a:schemeClr val="accent6">
                              <a:lumMod val="75000"/>
                            </a:schemeClr>
                          </a:solidFill>
                          <a:effectLst/>
                          <a:latin typeface="Arial" panose="020B0604020202020204" pitchFamily="34" charset="0"/>
                          <a:ea typeface="+mn-ea"/>
                          <a:cs typeface="+mn-cs"/>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6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kern="1200" cap="none" normalizeH="0" baseline="0" dirty="0">
                          <a:ln>
                            <a:noFill/>
                          </a:ln>
                          <a:solidFill>
                            <a:schemeClr val="tx1"/>
                          </a:solidFill>
                          <a:effectLst/>
                          <a:latin typeface="Arial" charset="0"/>
                          <a:ea typeface="+mn-ea"/>
                          <a:cs typeface="+mn-cs"/>
                        </a:rPr>
                        <a:t>Cumulative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rtl="0" eaLnBrk="1" fontAlgn="base" latinLnBrk="0" hangingPunct="1">
                        <a:spcBef>
                          <a:spcPts val="0"/>
                        </a:spcBef>
                        <a:spcAft>
                          <a:spcPts val="0"/>
                        </a:spcAft>
                      </a:pPr>
                      <a:r>
                        <a:rPr lang="en-US" sz="2000" b="1" i="0" kern="1200" baseline="0" dirty="0">
                          <a:ln>
                            <a:noFill/>
                          </a:ln>
                          <a:solidFill>
                            <a:srgbClr val="FF0000"/>
                          </a:solidFill>
                          <a:effectLst/>
                          <a:latin typeface="Arial" panose="020B0604020202020204" pitchFamily="34" charset="0"/>
                          <a:ea typeface="+mn-ea"/>
                          <a:cs typeface="+mn-cs"/>
                        </a:rPr>
                        <a:t>($$)</a:t>
                      </a:r>
                      <a:endParaRPr lang="en-US" dirty="0">
                        <a:solidFill>
                          <a:srgbClr val="FF0000"/>
                        </a:solidFill>
                        <a:effectLs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rtl="0" eaLnBrk="1" fontAlgn="base" latinLnBrk="0" hangingPunct="1">
                        <a:spcBef>
                          <a:spcPts val="0"/>
                        </a:spcBef>
                        <a:spcAft>
                          <a:spcPts val="0"/>
                        </a:spcAft>
                      </a:pPr>
                      <a:r>
                        <a:rPr lang="en-US" sz="2000" b="1" i="0" kern="1200" baseline="0" dirty="0">
                          <a:ln>
                            <a:noFill/>
                          </a:ln>
                          <a:solidFill>
                            <a:srgbClr val="FF0000"/>
                          </a:solidFill>
                          <a:effectLst/>
                          <a:latin typeface="Arial" panose="020B0604020202020204" pitchFamily="34" charset="0"/>
                          <a:ea typeface="+mn-ea"/>
                          <a:cs typeface="+mn-cs"/>
                        </a:rPr>
                        <a:t>($$)</a:t>
                      </a:r>
                      <a:endParaRPr lang="en-US" dirty="0">
                        <a:solidFill>
                          <a:srgbClr val="FF0000"/>
                        </a:solidFill>
                        <a:effectLs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rtl="0" eaLnBrk="1" fontAlgn="base" latinLnBrk="0" hangingPunct="1">
                        <a:spcBef>
                          <a:spcPts val="0"/>
                        </a:spcBef>
                        <a:spcAft>
                          <a:spcPts val="0"/>
                        </a:spcAft>
                      </a:pPr>
                      <a:r>
                        <a:rPr lang="en-US" sz="2000" b="1" i="0" kern="1200" baseline="0" dirty="0">
                          <a:ln>
                            <a:noFill/>
                          </a:ln>
                          <a:solidFill>
                            <a:srgbClr val="FF0000"/>
                          </a:solidFill>
                          <a:effectLst/>
                          <a:latin typeface="Arial" panose="020B0604020202020204" pitchFamily="34" charset="0"/>
                          <a:ea typeface="+mn-ea"/>
                          <a:cs typeface="+mn-cs"/>
                        </a:rPr>
                        <a:t>($$)</a:t>
                      </a:r>
                      <a:endParaRPr lang="en-US" dirty="0">
                        <a:solidFill>
                          <a:srgbClr val="FF0000"/>
                        </a:solidFill>
                        <a:effectLs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rtl="0" eaLnBrk="1" fontAlgn="base" latinLnBrk="0" hangingPunct="1">
                        <a:spcBef>
                          <a:spcPts val="480"/>
                        </a:spcBef>
                        <a:spcAft>
                          <a:spcPts val="0"/>
                        </a:spcAft>
                      </a:pPr>
                      <a:r>
                        <a:rPr lang="en-US" sz="2000" b="1" i="0" kern="1200" baseline="0" dirty="0">
                          <a:ln>
                            <a:noFill/>
                          </a:ln>
                          <a:solidFill>
                            <a:schemeClr val="accent6">
                              <a:lumMod val="75000"/>
                            </a:schemeClr>
                          </a:solidFill>
                          <a:effectLst/>
                          <a:latin typeface="Arial" panose="020B0604020202020204" pitchFamily="34" charset="0"/>
                          <a:ea typeface="+mn-ea"/>
                          <a:cs typeface="+mn-cs"/>
                        </a:rPr>
                        <a:t>$$</a:t>
                      </a:r>
                      <a:endParaRPr lang="en-US" sz="2000" b="1" i="0" kern="1200" baseline="0" dirty="0">
                        <a:ln>
                          <a:noFill/>
                        </a:ln>
                        <a:solidFill>
                          <a:srgbClr val="FFFFFF"/>
                        </a:solidFill>
                        <a:effectLst/>
                        <a:latin typeface="Arial" panose="020B0604020202020204" pitchFamily="34" charset="0"/>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cap="none" normalizeH="0" baseline="0" dirty="0">
                          <a:ln>
                            <a:noFill/>
                          </a:ln>
                          <a:solidFill>
                            <a:schemeClr val="accent6">
                              <a:lumMod val="75000"/>
                            </a:schemeClr>
                          </a:solidFill>
                          <a:effectLst/>
                          <a:latin typeface="Arial" panose="020B0604020202020204" pitchFamily="34" charset="0"/>
                          <a:cs typeface="Arial" panose="020B0604020202020204"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44304748"/>
                  </a:ext>
                </a:extLst>
              </a:tr>
            </a:tbl>
          </a:graphicData>
        </a:graphic>
      </p:graphicFrame>
      <p:sp>
        <p:nvSpPr>
          <p:cNvPr id="16" name="TextBox 15">
            <a:extLst>
              <a:ext uri="{FF2B5EF4-FFF2-40B4-BE49-F238E27FC236}">
                <a16:creationId xmlns:a16="http://schemas.microsoft.com/office/drawing/2014/main" id="{E4EDFFF5-4051-42E9-9F97-281F911C1B77}"/>
              </a:ext>
            </a:extLst>
          </p:cNvPr>
          <p:cNvSpPr txBox="1"/>
          <p:nvPr/>
        </p:nvSpPr>
        <p:spPr>
          <a:xfrm>
            <a:off x="602293" y="466934"/>
            <a:ext cx="10653083" cy="461665"/>
          </a:xfrm>
          <a:prstGeom prst="rect">
            <a:avLst/>
          </a:prstGeom>
          <a:noFill/>
        </p:spPr>
        <p:txBody>
          <a:bodyPr wrap="square">
            <a:spAutoFit/>
          </a:bodyPr>
          <a:lstStyle/>
          <a:p>
            <a:r>
              <a:rPr lang="en-US" sz="2400" dirty="0">
                <a:latin typeface="Roboto Condensed" pitchFamily="2" charset="0"/>
                <a:ea typeface="Roboto Condensed" pitchFamily="2" charset="0"/>
                <a:cs typeface="Arial" pitchFamily="34" charset="0"/>
              </a:rPr>
              <a:t>Base Pro forma</a:t>
            </a:r>
            <a:endParaRPr lang="en-US" sz="2400" dirty="0"/>
          </a:p>
        </p:txBody>
      </p:sp>
      <p:sp>
        <p:nvSpPr>
          <p:cNvPr id="18" name="TextBox 17">
            <a:extLst>
              <a:ext uri="{FF2B5EF4-FFF2-40B4-BE49-F238E27FC236}">
                <a16:creationId xmlns:a16="http://schemas.microsoft.com/office/drawing/2014/main" id="{B4410277-237F-4E02-8851-FC1BBBCDEDBE}"/>
              </a:ext>
            </a:extLst>
          </p:cNvPr>
          <p:cNvSpPr txBox="1"/>
          <p:nvPr/>
        </p:nvSpPr>
        <p:spPr>
          <a:xfrm>
            <a:off x="8130600" y="6206400"/>
            <a:ext cx="6094800" cy="369332"/>
          </a:xfrm>
          <a:prstGeom prst="rect">
            <a:avLst/>
          </a:prstGeom>
          <a:noFill/>
        </p:spPr>
        <p:txBody>
          <a:bodyPr wrap="square">
            <a:spAutoFit/>
          </a:bodyPr>
          <a:lstStyle/>
          <a:p>
            <a:r>
              <a:rPr lang="en-US" dirty="0"/>
              <a:t>Internal Rate of Return = 16.24%</a:t>
            </a:r>
          </a:p>
        </p:txBody>
      </p:sp>
    </p:spTree>
    <p:extLst>
      <p:ext uri="{BB962C8B-B14F-4D97-AF65-F5344CB8AC3E}">
        <p14:creationId xmlns:p14="http://schemas.microsoft.com/office/powerpoint/2010/main" val="3184292352"/>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Graphic 70">
            <a:extLst>
              <a:ext uri="{FF2B5EF4-FFF2-40B4-BE49-F238E27FC236}">
                <a16:creationId xmlns:a16="http://schemas.microsoft.com/office/drawing/2014/main" id="{610A8B7F-76A5-4B12-8C45-6294EC60718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27095" y="1299025"/>
            <a:ext cx="2862428" cy="2862428"/>
          </a:xfrm>
          <a:prstGeom prst="rect">
            <a:avLst/>
          </a:prstGeom>
        </p:spPr>
      </p:pic>
      <p:sp>
        <p:nvSpPr>
          <p:cNvPr id="12290" name="Rectangle 2"/>
          <p:cNvSpPr>
            <a:spLocks noGrp="1" noChangeArrowheads="1"/>
          </p:cNvSpPr>
          <p:nvPr>
            <p:ph type="title"/>
          </p:nvPr>
        </p:nvSpPr>
        <p:spPr>
          <a:xfrm>
            <a:off x="149837" y="129282"/>
            <a:ext cx="6516624" cy="1062052"/>
          </a:xfrm>
        </p:spPr>
        <p:txBody>
          <a:bodyPr>
            <a:normAutofit/>
          </a:bodyPr>
          <a:lstStyle/>
          <a:p>
            <a:r>
              <a:rPr lang="en-US" dirty="0">
                <a:latin typeface="Roboto Condensed" pitchFamily="2" charset="0"/>
                <a:ea typeface="Roboto Condensed" pitchFamily="2" charset="0"/>
                <a:cs typeface="Arial" pitchFamily="34" charset="0"/>
              </a:rPr>
              <a:t>Analyzing Returns</a:t>
            </a:r>
          </a:p>
        </p:txBody>
      </p:sp>
      <p:sp>
        <p:nvSpPr>
          <p:cNvPr id="12291" name="Rectangle 3"/>
          <p:cNvSpPr>
            <a:spLocks noGrp="1" noChangeArrowheads="1"/>
          </p:cNvSpPr>
          <p:nvPr>
            <p:ph idx="1"/>
          </p:nvPr>
        </p:nvSpPr>
        <p:spPr>
          <a:xfrm>
            <a:off x="6154348" y="6949823"/>
            <a:ext cx="5314543" cy="3375920"/>
          </a:xfrm>
        </p:spPr>
        <p:txBody>
          <a:bodyPr anchor="t">
            <a:normAutofit/>
          </a:bodyPr>
          <a:lstStyle/>
          <a:p>
            <a:pPr>
              <a:buFontTx/>
              <a:buNone/>
            </a:pPr>
            <a:endParaRPr lang="en-US" sz="1400" u="sng" dirty="0">
              <a:solidFill>
                <a:schemeClr val="bg1"/>
              </a:solidFill>
            </a:endParaRPr>
          </a:p>
          <a:p>
            <a:pPr>
              <a:buFontTx/>
              <a:buNone/>
            </a:pPr>
            <a:r>
              <a:rPr lang="en-US" sz="1400" dirty="0">
                <a:solidFill>
                  <a:schemeClr val="bg1"/>
                </a:solidFill>
              </a:rPr>
              <a:t>	</a:t>
            </a:r>
          </a:p>
        </p:txBody>
      </p:sp>
      <p:graphicFrame>
        <p:nvGraphicFramePr>
          <p:cNvPr id="2" name="Diagram 1">
            <a:extLst>
              <a:ext uri="{FF2B5EF4-FFF2-40B4-BE49-F238E27FC236}">
                <a16:creationId xmlns:a16="http://schemas.microsoft.com/office/drawing/2014/main" id="{9F24874E-6210-4DC9-AF4D-5E9AFD182459}"/>
              </a:ext>
            </a:extLst>
          </p:cNvPr>
          <p:cNvGraphicFramePr/>
          <p:nvPr>
            <p:extLst>
              <p:ext uri="{D42A27DB-BD31-4B8C-83A1-F6EECF244321}">
                <p14:modId xmlns:p14="http://schemas.microsoft.com/office/powerpoint/2010/main" val="467599991"/>
              </p:ext>
            </p:extLst>
          </p:nvPr>
        </p:nvGraphicFramePr>
        <p:xfrm>
          <a:off x="302477" y="1531156"/>
          <a:ext cx="8308557"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Arrow: U-Turn 3">
            <a:extLst>
              <a:ext uri="{FF2B5EF4-FFF2-40B4-BE49-F238E27FC236}">
                <a16:creationId xmlns:a16="http://schemas.microsoft.com/office/drawing/2014/main" id="{29C94230-1E50-48DC-9459-182B5839930B}"/>
              </a:ext>
            </a:extLst>
          </p:cNvPr>
          <p:cNvSpPr/>
          <p:nvPr/>
        </p:nvSpPr>
        <p:spPr>
          <a:xfrm rot="317423">
            <a:off x="3997417" y="959041"/>
            <a:ext cx="2640410" cy="743086"/>
          </a:xfrm>
          <a:prstGeom prst="utur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Slide Number Placeholder 2">
            <a:extLst>
              <a:ext uri="{FF2B5EF4-FFF2-40B4-BE49-F238E27FC236}">
                <a16:creationId xmlns:a16="http://schemas.microsoft.com/office/drawing/2014/main" id="{BF8DF99A-754B-4E54-98E0-D548D2C61E56}"/>
              </a:ext>
            </a:extLst>
          </p:cNvPr>
          <p:cNvSpPr>
            <a:spLocks noGrp="1"/>
          </p:cNvSpPr>
          <p:nvPr>
            <p:ph type="sldNum" sz="quarter" idx="12"/>
          </p:nvPr>
        </p:nvSpPr>
        <p:spPr/>
        <p:txBody>
          <a:bodyPr/>
          <a:lstStyle/>
          <a:p>
            <a:fld id="{758155C4-7B51-4E26-BDA8-B6403F953EB0}" type="slidenum">
              <a:rPr lang="en-US" smtClean="0"/>
              <a:t>14</a:t>
            </a:fld>
            <a:endParaRPr lang="en-US"/>
          </a:p>
        </p:txBody>
      </p:sp>
    </p:spTree>
    <p:extLst>
      <p:ext uri="{BB962C8B-B14F-4D97-AF65-F5344CB8AC3E}">
        <p14:creationId xmlns:p14="http://schemas.microsoft.com/office/powerpoint/2010/main" val="2741612282"/>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7635BAD-70B7-44F7-8428-2B0E944242C6}"/>
              </a:ext>
            </a:extLst>
          </p:cNvPr>
          <p:cNvSpPr>
            <a:spLocks noGrp="1"/>
          </p:cNvSpPr>
          <p:nvPr>
            <p:ph type="sldNum" sz="quarter" idx="12"/>
          </p:nvPr>
        </p:nvSpPr>
        <p:spPr/>
        <p:txBody>
          <a:bodyPr/>
          <a:lstStyle/>
          <a:p>
            <a:fld id="{758155C4-7B51-4E26-BDA8-B6403F953EB0}" type="slidenum">
              <a:rPr lang="en-US" smtClean="0"/>
              <a:t>15</a:t>
            </a:fld>
            <a:endParaRPr lang="en-US"/>
          </a:p>
        </p:txBody>
      </p:sp>
      <p:graphicFrame>
        <p:nvGraphicFramePr>
          <p:cNvPr id="3" name="Diagram 2">
            <a:extLst>
              <a:ext uri="{FF2B5EF4-FFF2-40B4-BE49-F238E27FC236}">
                <a16:creationId xmlns:a16="http://schemas.microsoft.com/office/drawing/2014/main" id="{97E28BAF-67F2-4DD9-BB7F-85C4742FD81B}"/>
              </a:ext>
            </a:extLst>
          </p:cNvPr>
          <p:cNvGraphicFramePr/>
          <p:nvPr>
            <p:extLst>
              <p:ext uri="{D42A27DB-BD31-4B8C-83A1-F6EECF244321}">
                <p14:modId xmlns:p14="http://schemas.microsoft.com/office/powerpoint/2010/main" val="1572548189"/>
              </p:ext>
            </p:extLst>
          </p:nvPr>
        </p:nvGraphicFramePr>
        <p:xfrm>
          <a:off x="626400" y="803868"/>
          <a:ext cx="8404010" cy="58152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2">
            <a:extLst>
              <a:ext uri="{FF2B5EF4-FFF2-40B4-BE49-F238E27FC236}">
                <a16:creationId xmlns:a16="http://schemas.microsoft.com/office/drawing/2014/main" id="{B28D77C0-FD04-4AC6-8C24-38B06DC14410}"/>
              </a:ext>
            </a:extLst>
          </p:cNvPr>
          <p:cNvSpPr txBox="1">
            <a:spLocks noChangeArrowheads="1"/>
          </p:cNvSpPr>
          <p:nvPr/>
        </p:nvSpPr>
        <p:spPr>
          <a:xfrm>
            <a:off x="811128" y="167231"/>
            <a:ext cx="10905066" cy="618164"/>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Roboto Condensed" pitchFamily="2" charset="0"/>
                <a:ea typeface="Roboto Condensed" pitchFamily="2" charset="0"/>
                <a:cs typeface="Arial" pitchFamily="34" charset="0"/>
              </a:rPr>
              <a:t>What is the “Right” Return?</a:t>
            </a:r>
          </a:p>
        </p:txBody>
      </p:sp>
      <p:pic>
        <p:nvPicPr>
          <p:cNvPr id="5" name="Graphic 4">
            <a:extLst>
              <a:ext uri="{FF2B5EF4-FFF2-40B4-BE49-F238E27FC236}">
                <a16:creationId xmlns:a16="http://schemas.microsoft.com/office/drawing/2014/main" id="{157D999C-0C1E-4BE0-BBF2-B49E67A0C5D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960323" y="1506479"/>
            <a:ext cx="3416214" cy="3416214"/>
          </a:xfrm>
          <a:prstGeom prst="rect">
            <a:avLst/>
          </a:prstGeom>
        </p:spPr>
      </p:pic>
    </p:spTree>
    <p:extLst>
      <p:ext uri="{BB962C8B-B14F-4D97-AF65-F5344CB8AC3E}">
        <p14:creationId xmlns:p14="http://schemas.microsoft.com/office/powerpoint/2010/main" val="3110168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Graphic 70">
            <a:extLst>
              <a:ext uri="{FF2B5EF4-FFF2-40B4-BE49-F238E27FC236}">
                <a16:creationId xmlns:a16="http://schemas.microsoft.com/office/drawing/2014/main" id="{3ED9C876-9B20-4BB3-8D7E-CBA537C2C3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flipH="1">
            <a:off x="8579113" y="2248678"/>
            <a:ext cx="3221677" cy="2911150"/>
          </a:xfrm>
          <a:prstGeom prst="rect">
            <a:avLst/>
          </a:prstGeom>
        </p:spPr>
      </p:pic>
      <p:sp>
        <p:nvSpPr>
          <p:cNvPr id="14338" name="Rectangle 2"/>
          <p:cNvSpPr>
            <a:spLocks noGrp="1" noChangeArrowheads="1"/>
          </p:cNvSpPr>
          <p:nvPr>
            <p:ph type="title"/>
          </p:nvPr>
        </p:nvSpPr>
        <p:spPr>
          <a:xfrm>
            <a:off x="220564" y="113770"/>
            <a:ext cx="9764922" cy="1325563"/>
          </a:xfrm>
        </p:spPr>
        <p:txBody>
          <a:bodyPr>
            <a:normAutofit/>
          </a:bodyPr>
          <a:lstStyle/>
          <a:p>
            <a:r>
              <a:rPr lang="en-US" dirty="0">
                <a:latin typeface="Roboto Condensed" pitchFamily="2" charset="0"/>
                <a:ea typeface="Roboto Condensed" pitchFamily="2" charset="0"/>
                <a:cs typeface="Arial" pitchFamily="34" charset="0"/>
              </a:rPr>
              <a:t>Impacts on Returns</a:t>
            </a:r>
            <a:br>
              <a:rPr lang="en-US" sz="4000" dirty="0">
                <a:latin typeface="Roboto Condensed" pitchFamily="2" charset="0"/>
                <a:ea typeface="Roboto Condensed" pitchFamily="2" charset="0"/>
                <a:cs typeface="Arial" pitchFamily="34" charset="0"/>
              </a:rPr>
            </a:br>
            <a:r>
              <a:rPr lang="en-US" sz="3100" dirty="0">
                <a:latin typeface="Roboto Condensed" pitchFamily="2" charset="0"/>
                <a:ea typeface="Roboto Condensed" pitchFamily="2" charset="0"/>
                <a:cs typeface="Arial" pitchFamily="34" charset="0"/>
              </a:rPr>
              <a:t>Developer requires 15% IRR to move forward </a:t>
            </a:r>
          </a:p>
        </p:txBody>
      </p:sp>
      <p:sp>
        <p:nvSpPr>
          <p:cNvPr id="5" name="Slide Number Placeholder 4">
            <a:extLst>
              <a:ext uri="{FF2B5EF4-FFF2-40B4-BE49-F238E27FC236}">
                <a16:creationId xmlns:a16="http://schemas.microsoft.com/office/drawing/2014/main" id="{24FDB6F8-41A5-4F8D-A21B-D7056CED9723}"/>
              </a:ext>
            </a:extLst>
          </p:cNvPr>
          <p:cNvSpPr>
            <a:spLocks noGrp="1"/>
          </p:cNvSpPr>
          <p:nvPr>
            <p:ph type="sldNum" sz="quarter" idx="12"/>
          </p:nvPr>
        </p:nvSpPr>
        <p:spPr/>
        <p:txBody>
          <a:bodyPr/>
          <a:lstStyle/>
          <a:p>
            <a:fld id="{758155C4-7B51-4E26-BDA8-B6403F953EB0}" type="slidenum">
              <a:rPr lang="en-US" smtClean="0"/>
              <a:t>16</a:t>
            </a:fld>
            <a:endParaRPr lang="en-US"/>
          </a:p>
        </p:txBody>
      </p:sp>
      <p:graphicFrame>
        <p:nvGraphicFramePr>
          <p:cNvPr id="2" name="Diagram 1">
            <a:extLst>
              <a:ext uri="{FF2B5EF4-FFF2-40B4-BE49-F238E27FC236}">
                <a16:creationId xmlns:a16="http://schemas.microsoft.com/office/drawing/2014/main" id="{BC820C73-A7F9-4882-AC85-F7FF6DBE9180}"/>
              </a:ext>
            </a:extLst>
          </p:cNvPr>
          <p:cNvGraphicFramePr/>
          <p:nvPr>
            <p:extLst>
              <p:ext uri="{D42A27DB-BD31-4B8C-83A1-F6EECF244321}">
                <p14:modId xmlns:p14="http://schemas.microsoft.com/office/powerpoint/2010/main" val="455107525"/>
              </p:ext>
            </p:extLst>
          </p:nvPr>
        </p:nvGraphicFramePr>
        <p:xfrm>
          <a:off x="-657777" y="1366181"/>
          <a:ext cx="10831130" cy="52540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404105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8BE737C-6C26-4B14-B8ED-F9A10D437807}"/>
              </a:ext>
            </a:extLst>
          </p:cNvPr>
          <p:cNvSpPr txBox="1"/>
          <p:nvPr/>
        </p:nvSpPr>
        <p:spPr>
          <a:xfrm>
            <a:off x="7658391" y="279729"/>
            <a:ext cx="4079988" cy="936001"/>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400" dirty="0">
                <a:latin typeface="+mj-lt"/>
                <a:ea typeface="+mj-ea"/>
                <a:cs typeface="+mj-cs"/>
              </a:rPr>
              <a:t>Overall Risks</a:t>
            </a:r>
          </a:p>
        </p:txBody>
      </p:sp>
      <p:sp>
        <p:nvSpPr>
          <p:cNvPr id="13" name="Freeform: Shape 1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6" name="Diagram 5">
            <a:extLst>
              <a:ext uri="{FF2B5EF4-FFF2-40B4-BE49-F238E27FC236}">
                <a16:creationId xmlns:a16="http://schemas.microsoft.com/office/drawing/2014/main" id="{821D175E-0724-4D29-B62A-227DE9D861A7}"/>
              </a:ext>
            </a:extLst>
          </p:cNvPr>
          <p:cNvGraphicFramePr/>
          <p:nvPr>
            <p:extLst>
              <p:ext uri="{D42A27DB-BD31-4B8C-83A1-F6EECF244321}">
                <p14:modId xmlns:p14="http://schemas.microsoft.com/office/powerpoint/2010/main" val="1153473963"/>
              </p:ext>
            </p:extLst>
          </p:nvPr>
        </p:nvGraphicFramePr>
        <p:xfrm>
          <a:off x="772740" y="884255"/>
          <a:ext cx="8451647" cy="58372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Explosion: 8 Points 1">
            <a:extLst>
              <a:ext uri="{FF2B5EF4-FFF2-40B4-BE49-F238E27FC236}">
                <a16:creationId xmlns:a16="http://schemas.microsoft.com/office/drawing/2014/main" id="{841500BA-AB67-463B-A3D8-6509937999CE}"/>
              </a:ext>
            </a:extLst>
          </p:cNvPr>
          <p:cNvSpPr/>
          <p:nvPr/>
        </p:nvSpPr>
        <p:spPr>
          <a:xfrm>
            <a:off x="7201191" y="5516545"/>
            <a:ext cx="914400" cy="914400"/>
          </a:xfrm>
          <a:prstGeom prst="irregularSeal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7096828"/>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4676BFEE-E63A-42A3-87D5-FD65694B7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EE19BF70-E887-4EA2-8ABF-696AF515B940}"/>
              </a:ext>
            </a:extLst>
          </p:cNvPr>
          <p:cNvPicPr>
            <a:picLocks noChangeAspect="1"/>
          </p:cNvPicPr>
          <p:nvPr/>
        </p:nvPicPr>
        <p:blipFill rotWithShape="1">
          <a:blip r:embed="rId3"/>
          <a:srcRect l="871" r="24345"/>
          <a:stretch/>
        </p:blipFill>
        <p:spPr>
          <a:xfrm>
            <a:off x="20" y="-1"/>
            <a:ext cx="4654276" cy="6858000"/>
          </a:xfrm>
          <a:prstGeom prst="rect">
            <a:avLst/>
          </a:prstGeom>
        </p:spPr>
      </p:pic>
      <p:pic>
        <p:nvPicPr>
          <p:cNvPr id="3" name="Picture 2">
            <a:extLst>
              <a:ext uri="{FF2B5EF4-FFF2-40B4-BE49-F238E27FC236}">
                <a16:creationId xmlns:a16="http://schemas.microsoft.com/office/drawing/2014/main" id="{FCE80F7C-7C36-442C-A110-8E9D3B211E6C}"/>
              </a:ext>
            </a:extLst>
          </p:cNvPr>
          <p:cNvPicPr>
            <a:picLocks noChangeAspect="1"/>
          </p:cNvPicPr>
          <p:nvPr/>
        </p:nvPicPr>
        <p:blipFill rotWithShape="1">
          <a:blip r:embed="rId4"/>
          <a:srcRect l="3701" r="15861"/>
          <a:stretch/>
        </p:blipFill>
        <p:spPr>
          <a:xfrm>
            <a:off x="9782888" y="4629736"/>
            <a:ext cx="2335221" cy="2228263"/>
          </a:xfrm>
          <a:prstGeom prst="rect">
            <a:avLst/>
          </a:prstGeom>
        </p:spPr>
      </p:pic>
      <p:pic>
        <p:nvPicPr>
          <p:cNvPr id="2" name="Picture 1">
            <a:extLst>
              <a:ext uri="{FF2B5EF4-FFF2-40B4-BE49-F238E27FC236}">
                <a16:creationId xmlns:a16="http://schemas.microsoft.com/office/drawing/2014/main" id="{1CA76CDD-21AB-4CEC-B8F6-4FA5072FFD94}"/>
              </a:ext>
            </a:extLst>
          </p:cNvPr>
          <p:cNvPicPr>
            <a:picLocks noChangeAspect="1"/>
          </p:cNvPicPr>
          <p:nvPr/>
        </p:nvPicPr>
        <p:blipFill rotWithShape="1">
          <a:blip r:embed="rId5"/>
          <a:srcRect l="24130" r="16001" b="-2"/>
          <a:stretch/>
        </p:blipFill>
        <p:spPr>
          <a:xfrm>
            <a:off x="4774005" y="4629736"/>
            <a:ext cx="2392858" cy="2228264"/>
          </a:xfrm>
          <a:prstGeom prst="rect">
            <a:avLst/>
          </a:prstGeom>
        </p:spPr>
      </p:pic>
      <p:pic>
        <p:nvPicPr>
          <p:cNvPr id="7" name="Picture 6">
            <a:extLst>
              <a:ext uri="{FF2B5EF4-FFF2-40B4-BE49-F238E27FC236}">
                <a16:creationId xmlns:a16="http://schemas.microsoft.com/office/drawing/2014/main" id="{B5CD0E5C-532C-4C8F-B456-58FCE8CAFB70}"/>
              </a:ext>
            </a:extLst>
          </p:cNvPr>
          <p:cNvPicPr>
            <a:picLocks noChangeAspect="1"/>
          </p:cNvPicPr>
          <p:nvPr/>
        </p:nvPicPr>
        <p:blipFill rotWithShape="1">
          <a:blip r:embed="rId6"/>
          <a:srcRect l="18367" r="9192" b="-5"/>
          <a:stretch/>
        </p:blipFill>
        <p:spPr>
          <a:xfrm>
            <a:off x="7270322" y="4629737"/>
            <a:ext cx="2409107" cy="2228264"/>
          </a:xfrm>
          <a:prstGeom prst="rect">
            <a:avLst/>
          </a:prstGeom>
        </p:spPr>
      </p:pic>
      <p:sp>
        <p:nvSpPr>
          <p:cNvPr id="5" name="TextBox 4">
            <a:extLst>
              <a:ext uri="{FF2B5EF4-FFF2-40B4-BE49-F238E27FC236}">
                <a16:creationId xmlns:a16="http://schemas.microsoft.com/office/drawing/2014/main" id="{88BE737C-6C26-4B14-B8ED-F9A10D437807}"/>
              </a:ext>
            </a:extLst>
          </p:cNvPr>
          <p:cNvSpPr txBox="1"/>
          <p:nvPr/>
        </p:nvSpPr>
        <p:spPr>
          <a:xfrm>
            <a:off x="2555631" y="1441938"/>
            <a:ext cx="7080738" cy="3974124"/>
          </a:xfrm>
          <a:prstGeom prst="rect">
            <a:avLst/>
          </a:prstGeom>
        </p:spPr>
        <p:txBody>
          <a:bodyPr vert="horz" lIns="91440" tIns="45720" rIns="91440" bIns="45720" rtlCol="0" anchor="ctr">
            <a:normAutofit/>
          </a:bodyPr>
          <a:lstStyle/>
          <a:p>
            <a:pPr algn="ctr">
              <a:lnSpc>
                <a:spcPct val="90000"/>
              </a:lnSpc>
              <a:spcBef>
                <a:spcPct val="0"/>
              </a:spcBef>
              <a:spcAft>
                <a:spcPts val="600"/>
              </a:spcAft>
            </a:pPr>
            <a:endParaRPr lang="en-US" sz="5400" dirty="0">
              <a:solidFill>
                <a:schemeClr val="bg1">
                  <a:lumMod val="95000"/>
                  <a:lumOff val="5000"/>
                </a:schemeClr>
              </a:solidFill>
              <a:latin typeface="+mj-lt"/>
              <a:ea typeface="+mj-ea"/>
              <a:cs typeface="+mj-cs"/>
            </a:endParaRPr>
          </a:p>
        </p:txBody>
      </p:sp>
      <p:pic>
        <p:nvPicPr>
          <p:cNvPr id="8" name="Picture 7">
            <a:extLst>
              <a:ext uri="{FF2B5EF4-FFF2-40B4-BE49-F238E27FC236}">
                <a16:creationId xmlns:a16="http://schemas.microsoft.com/office/drawing/2014/main" id="{98713401-BAB8-4EF1-9B13-6FB48E9859F5}"/>
              </a:ext>
            </a:extLst>
          </p:cNvPr>
          <p:cNvPicPr>
            <a:picLocks noChangeAspect="1"/>
          </p:cNvPicPr>
          <p:nvPr/>
        </p:nvPicPr>
        <p:blipFill>
          <a:blip r:embed="rId7"/>
          <a:stretch>
            <a:fillRect/>
          </a:stretch>
        </p:blipFill>
        <p:spPr>
          <a:xfrm>
            <a:off x="4774005" y="1258255"/>
            <a:ext cx="6996428" cy="3286036"/>
          </a:xfrm>
          <a:prstGeom prst="rect">
            <a:avLst/>
          </a:prstGeom>
        </p:spPr>
      </p:pic>
      <p:grpSp>
        <p:nvGrpSpPr>
          <p:cNvPr id="9" name="Group 8">
            <a:extLst>
              <a:ext uri="{FF2B5EF4-FFF2-40B4-BE49-F238E27FC236}">
                <a16:creationId xmlns:a16="http://schemas.microsoft.com/office/drawing/2014/main" id="{096A02E4-60B1-4DF0-8908-DDA1477191EB}"/>
              </a:ext>
            </a:extLst>
          </p:cNvPr>
          <p:cNvGrpSpPr/>
          <p:nvPr/>
        </p:nvGrpSpPr>
        <p:grpSpPr>
          <a:xfrm>
            <a:off x="5182724" y="337209"/>
            <a:ext cx="5916152" cy="767520"/>
            <a:chOff x="422582" y="4757850"/>
            <a:chExt cx="5916152" cy="767520"/>
          </a:xfrm>
        </p:grpSpPr>
        <p:sp>
          <p:nvSpPr>
            <p:cNvPr id="10" name="Rectangle: Rounded Corners 9">
              <a:extLst>
                <a:ext uri="{FF2B5EF4-FFF2-40B4-BE49-F238E27FC236}">
                  <a16:creationId xmlns:a16="http://schemas.microsoft.com/office/drawing/2014/main" id="{B9E3C507-BFBA-44B5-8001-C96BCB77D60A}"/>
                </a:ext>
              </a:extLst>
            </p:cNvPr>
            <p:cNvSpPr/>
            <p:nvPr/>
          </p:nvSpPr>
          <p:spPr>
            <a:xfrm>
              <a:off x="422582" y="4757850"/>
              <a:ext cx="5916152" cy="767520"/>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11" name="Rectangle: Rounded Corners 4">
              <a:extLst>
                <a:ext uri="{FF2B5EF4-FFF2-40B4-BE49-F238E27FC236}">
                  <a16:creationId xmlns:a16="http://schemas.microsoft.com/office/drawing/2014/main" id="{7F0DCF0B-EA8E-49A2-ADBB-23B0D731189D}"/>
                </a:ext>
              </a:extLst>
            </p:cNvPr>
            <p:cNvSpPr txBox="1"/>
            <p:nvPr/>
          </p:nvSpPr>
          <p:spPr>
            <a:xfrm>
              <a:off x="460049" y="4795317"/>
              <a:ext cx="5841218" cy="692586"/>
            </a:xfrm>
            <a:prstGeom prst="rect">
              <a:avLst/>
            </a:prstGeom>
            <a:noFill/>
            <a:ln>
              <a:noFill/>
            </a:ln>
            <a:effectLst/>
          </p:spPr>
          <p:txBody>
            <a:bodyPr spcFirstLastPara="0" vert="horz" wrap="square" lIns="223616" tIns="0" rIns="223616" bIns="0" numCol="1" spcCol="1270" anchor="ctr" anchorCtr="0">
              <a:noAutofit/>
            </a:bodyPr>
            <a:lstStyle/>
            <a:p>
              <a:pPr marL="0" marR="0" lvl="0" indent="0" algn="l" defTabSz="1066800" eaLnBrk="1" fontAlgn="auto" latinLnBrk="0" hangingPunct="1">
                <a:lnSpc>
                  <a:spcPct val="90000"/>
                </a:lnSpc>
                <a:spcBef>
                  <a:spcPct val="0"/>
                </a:spcBef>
                <a:spcAft>
                  <a:spcPct val="35000"/>
                </a:spcAft>
                <a:buClrTx/>
                <a:buSzTx/>
                <a:buFont typeface="Wingdings" pitchFamily="2" charset="2"/>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Market Demand &amp; Conditions</a:t>
              </a:r>
            </a:p>
          </p:txBody>
        </p:sp>
      </p:grpSp>
    </p:spTree>
    <p:extLst>
      <p:ext uri="{BB962C8B-B14F-4D97-AF65-F5344CB8AC3E}">
        <p14:creationId xmlns:p14="http://schemas.microsoft.com/office/powerpoint/2010/main" val="1140228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6871E-B000-4230-A0AC-7D5AE1C82647}"/>
              </a:ext>
            </a:extLst>
          </p:cNvPr>
          <p:cNvSpPr>
            <a:spLocks noGrp="1"/>
          </p:cNvSpPr>
          <p:nvPr>
            <p:ph type="title"/>
          </p:nvPr>
        </p:nvSpPr>
        <p:spPr>
          <a:xfrm>
            <a:off x="326136" y="401701"/>
            <a:ext cx="10515600" cy="1325563"/>
          </a:xfrm>
        </p:spPr>
        <p:txBody>
          <a:bodyPr/>
          <a:lstStyle/>
          <a:p>
            <a:r>
              <a:rPr lang="en-US" dirty="0">
                <a:latin typeface="Roboto Condensed" pitchFamily="2" charset="0"/>
                <a:ea typeface="Roboto Condensed" pitchFamily="2" charset="0"/>
                <a:cs typeface="Arial" pitchFamily="34" charset="0"/>
              </a:rPr>
              <a:t>Such a risky business requires…</a:t>
            </a:r>
          </a:p>
        </p:txBody>
      </p:sp>
      <p:graphicFrame>
        <p:nvGraphicFramePr>
          <p:cNvPr id="6" name="Content Placeholder 5">
            <a:extLst>
              <a:ext uri="{FF2B5EF4-FFF2-40B4-BE49-F238E27FC236}">
                <a16:creationId xmlns:a16="http://schemas.microsoft.com/office/drawing/2014/main" id="{F0608A1C-2EC8-4B79-A5CB-CB5BA3285680}"/>
              </a:ext>
            </a:extLst>
          </p:cNvPr>
          <p:cNvGraphicFramePr>
            <a:graphicFrameLocks noGrp="1"/>
          </p:cNvGraphicFramePr>
          <p:nvPr>
            <p:ph idx="1"/>
            <p:extLst>
              <p:ext uri="{D42A27DB-BD31-4B8C-83A1-F6EECF244321}">
                <p14:modId xmlns:p14="http://schemas.microsoft.com/office/powerpoint/2010/main" val="1793182213"/>
              </p:ext>
            </p:extLst>
          </p:nvPr>
        </p:nvGraphicFramePr>
        <p:xfrm>
          <a:off x="1872809" y="2005012"/>
          <a:ext cx="8446381"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F5BAB668-E399-4FE0-A9A8-3CDC102D752E}"/>
              </a:ext>
            </a:extLst>
          </p:cNvPr>
          <p:cNvSpPr>
            <a:spLocks noGrp="1"/>
          </p:cNvSpPr>
          <p:nvPr>
            <p:ph type="sldNum" sz="quarter" idx="12"/>
          </p:nvPr>
        </p:nvSpPr>
        <p:spPr/>
        <p:txBody>
          <a:bodyPr/>
          <a:lstStyle/>
          <a:p>
            <a:fld id="{758155C4-7B51-4E26-BDA8-B6403F953EB0}" type="slidenum">
              <a:rPr lang="en-US" smtClean="0"/>
              <a:t>19</a:t>
            </a:fld>
            <a:endParaRPr lang="en-US"/>
          </a:p>
        </p:txBody>
      </p:sp>
    </p:spTree>
    <p:extLst>
      <p:ext uri="{BB962C8B-B14F-4D97-AF65-F5344CB8AC3E}">
        <p14:creationId xmlns:p14="http://schemas.microsoft.com/office/powerpoint/2010/main" val="1665163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1EADCAF8-8823-4E89-8612-21029831A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28CA07B2-0819-4B62-9425-7A52BBDD70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nvGrpSpPr>
          <p:cNvPr id="35" name="Group 34">
            <a:extLst>
              <a:ext uri="{FF2B5EF4-FFF2-40B4-BE49-F238E27FC236}">
                <a16:creationId xmlns:a16="http://schemas.microsoft.com/office/drawing/2014/main" id="{DA02BEE4-A5D4-40AF-882D-49D34B086F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p:grpSpPr>
        <p:sp>
          <p:nvSpPr>
            <p:cNvPr id="36" name="Freeform: Shape 35">
              <a:extLst>
                <a:ext uri="{FF2B5EF4-FFF2-40B4-BE49-F238E27FC236}">
                  <a16:creationId xmlns:a16="http://schemas.microsoft.com/office/drawing/2014/main" id="{0F5843EB-154F-4459-8954-BB1DF64BB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75905135-55D9-431B-8D5A-4C5C92B1F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37">
              <a:extLst>
                <a:ext uri="{FF2B5EF4-FFF2-40B4-BE49-F238E27FC236}">
                  <a16:creationId xmlns:a16="http://schemas.microsoft.com/office/drawing/2014/main" id="{9B732812-A0BB-4324-B390-DFEF26C109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38">
              <a:extLst>
                <a:ext uri="{FF2B5EF4-FFF2-40B4-BE49-F238E27FC236}">
                  <a16:creationId xmlns:a16="http://schemas.microsoft.com/office/drawing/2014/main" id="{01FEC055-6F76-4E20-BC93-76C2F58EAF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D74CD21D-122E-4F3D-82AF-F4A37C278A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5A7FF51F-3820-41BE-8690-7E758ECFA7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gradFill>
              <a:gsLst>
                <a:gs pos="813">
                  <a:schemeClr val="bg1">
                    <a:alpha val="41000"/>
                  </a:schemeClr>
                </a:gs>
                <a:gs pos="20000">
                  <a:schemeClr val="accent5">
                    <a:lumMod val="85000"/>
                    <a:alpha val="56000"/>
                  </a:schemeClr>
                </a:gs>
                <a:gs pos="44000">
                  <a:schemeClr val="accent6">
                    <a:lumMod val="40000"/>
                    <a:lumOff val="60000"/>
                    <a:alpha val="57000"/>
                  </a:schemeClr>
                </a:gs>
                <a:gs pos="100000">
                  <a:schemeClr val="bg1">
                    <a:alpha val="59000"/>
                  </a:schemeClr>
                </a:gs>
                <a:gs pos="74000">
                  <a:schemeClr val="accent1">
                    <a:lumMod val="91000"/>
                    <a:lumOff val="9000"/>
                    <a:alpha val="34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Freeform: Shape 41">
              <a:extLst>
                <a:ext uri="{FF2B5EF4-FFF2-40B4-BE49-F238E27FC236}">
                  <a16:creationId xmlns:a16="http://schemas.microsoft.com/office/drawing/2014/main" id="{85EAD889-EA4D-485F-BA9C-F6473A432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2" name="Title 1">
            <a:extLst>
              <a:ext uri="{FF2B5EF4-FFF2-40B4-BE49-F238E27FC236}">
                <a16:creationId xmlns:a16="http://schemas.microsoft.com/office/drawing/2014/main" id="{601A433B-6346-4D6B-8AC5-E431DD227578}"/>
              </a:ext>
            </a:extLst>
          </p:cNvPr>
          <p:cNvSpPr>
            <a:spLocks noGrp="1"/>
          </p:cNvSpPr>
          <p:nvPr>
            <p:ph type="title"/>
          </p:nvPr>
        </p:nvSpPr>
        <p:spPr>
          <a:xfrm>
            <a:off x="2349555" y="2163651"/>
            <a:ext cx="6871718" cy="4188715"/>
          </a:xfrm>
        </p:spPr>
        <p:txBody>
          <a:bodyPr vert="horz" lIns="91440" tIns="45720" rIns="91440" bIns="45720" rtlCol="0" anchor="b">
            <a:normAutofit fontScale="90000"/>
          </a:bodyPr>
          <a:lstStyle/>
          <a:p>
            <a:pPr algn="ctr"/>
            <a:br>
              <a:rPr lang="en-US" sz="1700" kern="1200" dirty="0">
                <a:solidFill>
                  <a:schemeClr val="tx2"/>
                </a:solidFill>
                <a:latin typeface="+mj-lt"/>
                <a:ea typeface="+mj-ea"/>
                <a:cs typeface="+mj-cs"/>
              </a:rPr>
            </a:br>
            <a:r>
              <a:rPr lang="en-US" sz="5300" b="1" kern="1200" dirty="0">
                <a:solidFill>
                  <a:schemeClr val="tx2"/>
                </a:solidFill>
                <a:latin typeface="Roboto Condensed" pitchFamily="2" charset="0"/>
                <a:ea typeface="Roboto Condensed" pitchFamily="2" charset="0"/>
              </a:rPr>
              <a:t>Presenters </a:t>
            </a:r>
            <a:br>
              <a:rPr lang="en-US" sz="4000" b="1" kern="1200" dirty="0">
                <a:solidFill>
                  <a:schemeClr val="tx2"/>
                </a:solidFill>
                <a:latin typeface="+mj-lt"/>
                <a:ea typeface="+mj-ea"/>
                <a:cs typeface="+mj-cs"/>
              </a:rPr>
            </a:br>
            <a:br>
              <a:rPr lang="en-US" sz="4000" b="1" kern="1200" dirty="0">
                <a:solidFill>
                  <a:schemeClr val="tx2"/>
                </a:solidFill>
                <a:latin typeface="+mj-lt"/>
                <a:ea typeface="+mj-ea"/>
                <a:cs typeface="+mj-cs"/>
              </a:rPr>
            </a:br>
            <a:r>
              <a:rPr lang="en-US" sz="3100" b="1" kern="1200" dirty="0">
                <a:solidFill>
                  <a:schemeClr val="tx2"/>
                </a:solidFill>
              </a:rPr>
              <a:t>Ryan Armbruster, Elam &amp; Burke</a:t>
            </a:r>
            <a:br>
              <a:rPr lang="en-US" sz="3100" b="1" kern="1200" dirty="0">
                <a:solidFill>
                  <a:schemeClr val="tx2"/>
                </a:solidFill>
              </a:rPr>
            </a:br>
            <a:br>
              <a:rPr lang="en-US" sz="3100" b="1" kern="1200">
                <a:solidFill>
                  <a:schemeClr val="tx2"/>
                </a:solidFill>
              </a:rPr>
            </a:br>
            <a:r>
              <a:rPr lang="en-US" sz="3100" b="1">
                <a:solidFill>
                  <a:schemeClr val="tx2"/>
                </a:solidFill>
              </a:rPr>
              <a:t>Shellan Rodriguez</a:t>
            </a:r>
            <a:r>
              <a:rPr lang="en-US" sz="3100" b="1" dirty="0">
                <a:solidFill>
                  <a:schemeClr val="tx2"/>
                </a:solidFill>
              </a:rPr>
              <a:t>, PMP, SMR Development</a:t>
            </a:r>
            <a:br>
              <a:rPr lang="en-US" sz="3100" b="1" dirty="0">
                <a:solidFill>
                  <a:schemeClr val="tx2"/>
                </a:solidFill>
              </a:rPr>
            </a:br>
            <a:br>
              <a:rPr lang="en-US" sz="3100" b="1" dirty="0">
                <a:solidFill>
                  <a:schemeClr val="tx2"/>
                </a:solidFill>
              </a:rPr>
            </a:br>
            <a:r>
              <a:rPr lang="en-US" sz="3100" b="1" dirty="0">
                <a:solidFill>
                  <a:schemeClr val="tx2"/>
                </a:solidFill>
              </a:rPr>
              <a:t>Patricia Nilsson, AICP, Canyon County Development Services</a:t>
            </a:r>
            <a:br>
              <a:rPr lang="en-US" b="1" kern="1200" dirty="0">
                <a:solidFill>
                  <a:schemeClr val="tx2"/>
                </a:solidFill>
                <a:latin typeface="+mj-lt"/>
                <a:ea typeface="+mj-ea"/>
                <a:cs typeface="+mj-cs"/>
              </a:rPr>
            </a:br>
            <a:br>
              <a:rPr lang="en-US" b="1" kern="1200" dirty="0">
                <a:solidFill>
                  <a:schemeClr val="tx2"/>
                </a:solidFill>
                <a:latin typeface="+mj-lt"/>
                <a:ea typeface="+mj-ea"/>
                <a:cs typeface="+mj-cs"/>
              </a:rPr>
            </a:br>
            <a:endParaRPr lang="en-US" b="1" kern="1200" dirty="0">
              <a:solidFill>
                <a:schemeClr val="tx2"/>
              </a:solidFill>
              <a:latin typeface="+mj-lt"/>
              <a:ea typeface="+mj-ea"/>
              <a:cs typeface="+mj-cs"/>
            </a:endParaRPr>
          </a:p>
        </p:txBody>
      </p:sp>
      <p:sp>
        <p:nvSpPr>
          <p:cNvPr id="3" name="Slide Number Placeholder 2">
            <a:extLst>
              <a:ext uri="{FF2B5EF4-FFF2-40B4-BE49-F238E27FC236}">
                <a16:creationId xmlns:a16="http://schemas.microsoft.com/office/drawing/2014/main" id="{4BA72920-441F-4ADE-B3C4-312C92C3D83C}"/>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758155C4-7B51-4E26-BDA8-B6403F953EB0}" type="slidenum">
              <a:rPr lang="en-US" smtClean="0"/>
              <a:pPr>
                <a:spcAft>
                  <a:spcPts val="600"/>
                </a:spcAft>
              </a:pPr>
              <a:t>2</a:t>
            </a:fld>
            <a:endParaRPr lang="en-US"/>
          </a:p>
        </p:txBody>
      </p:sp>
    </p:spTree>
    <p:extLst>
      <p:ext uri="{BB962C8B-B14F-4D97-AF65-F5344CB8AC3E}">
        <p14:creationId xmlns:p14="http://schemas.microsoft.com/office/powerpoint/2010/main" val="7220567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3C77062-F256-46B9-A88D-F8E3A7A79C95}"/>
              </a:ext>
            </a:extLst>
          </p:cNvPr>
          <p:cNvSpPr>
            <a:spLocks noGrp="1"/>
          </p:cNvSpPr>
          <p:nvPr>
            <p:ph type="sldNum" sz="quarter" idx="12"/>
          </p:nvPr>
        </p:nvSpPr>
        <p:spPr/>
        <p:txBody>
          <a:bodyPr/>
          <a:lstStyle/>
          <a:p>
            <a:fld id="{758155C4-7B51-4E26-BDA8-B6403F953EB0}" type="slidenum">
              <a:rPr lang="en-US" smtClean="0"/>
              <a:t>20</a:t>
            </a:fld>
            <a:endParaRPr lang="en-US"/>
          </a:p>
        </p:txBody>
      </p:sp>
      <p:graphicFrame>
        <p:nvGraphicFramePr>
          <p:cNvPr id="8" name="Diagram 7">
            <a:extLst>
              <a:ext uri="{FF2B5EF4-FFF2-40B4-BE49-F238E27FC236}">
                <a16:creationId xmlns:a16="http://schemas.microsoft.com/office/drawing/2014/main" id="{BA08984D-1A34-44C5-8A02-C96872CD8D77}"/>
              </a:ext>
            </a:extLst>
          </p:cNvPr>
          <p:cNvGraphicFramePr/>
          <p:nvPr>
            <p:extLst>
              <p:ext uri="{D42A27DB-BD31-4B8C-83A1-F6EECF244321}">
                <p14:modId xmlns:p14="http://schemas.microsoft.com/office/powerpoint/2010/main" val="2157229385"/>
              </p:ext>
            </p:extLst>
          </p:nvPr>
        </p:nvGraphicFramePr>
        <p:xfrm>
          <a:off x="564940" y="914400"/>
          <a:ext cx="11533275" cy="57363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a:extLst>
              <a:ext uri="{FF2B5EF4-FFF2-40B4-BE49-F238E27FC236}">
                <a16:creationId xmlns:a16="http://schemas.microsoft.com/office/drawing/2014/main" id="{80DAE5FC-DB03-423B-BE20-E502E7A6476C}"/>
              </a:ext>
            </a:extLst>
          </p:cNvPr>
          <p:cNvSpPr txBox="1"/>
          <p:nvPr/>
        </p:nvSpPr>
        <p:spPr>
          <a:xfrm>
            <a:off x="212133" y="297298"/>
            <a:ext cx="11414927" cy="769441"/>
          </a:xfrm>
          <a:prstGeom prst="rect">
            <a:avLst/>
          </a:prstGeom>
          <a:noFill/>
        </p:spPr>
        <p:txBody>
          <a:bodyPr wrap="square" rtlCol="0">
            <a:spAutoFit/>
          </a:bodyPr>
          <a:lstStyle/>
          <a:p>
            <a:r>
              <a:rPr lang="en-US" sz="4400" dirty="0">
                <a:latin typeface="Roboto Condensed" pitchFamily="2" charset="0"/>
                <a:ea typeface="Roboto Condensed" pitchFamily="2" charset="0"/>
              </a:rPr>
              <a:t>The Building Blocks of the Planning Process </a:t>
            </a:r>
          </a:p>
        </p:txBody>
      </p:sp>
    </p:spTree>
    <p:extLst>
      <p:ext uri="{BB962C8B-B14F-4D97-AF65-F5344CB8AC3E}">
        <p14:creationId xmlns:p14="http://schemas.microsoft.com/office/powerpoint/2010/main" val="3110886751"/>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943914437"/>
              </p:ext>
            </p:extLst>
          </p:nvPr>
        </p:nvGraphicFramePr>
        <p:xfrm>
          <a:off x="609599" y="1214174"/>
          <a:ext cx="8795657" cy="55073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a:xfrm>
            <a:off x="252984" y="42554"/>
            <a:ext cx="10515600" cy="1325563"/>
          </a:xfrm>
        </p:spPr>
        <p:txBody>
          <a:bodyPr rtlCol="0">
            <a:normAutofit/>
          </a:bodyPr>
          <a:lstStyle/>
          <a:p>
            <a:pPr>
              <a:defRPr/>
            </a:pPr>
            <a:r>
              <a:rPr lang="en-US" dirty="0">
                <a:latin typeface="Roboto Condensed" pitchFamily="2" charset="0"/>
                <a:ea typeface="Roboto Condensed" pitchFamily="2" charset="0"/>
              </a:rPr>
              <a:t>Steps in the Development  Process </a:t>
            </a:r>
          </a:p>
        </p:txBody>
      </p:sp>
      <p:sp>
        <p:nvSpPr>
          <p:cNvPr id="2" name="Slide Number Placeholder 1">
            <a:extLst>
              <a:ext uri="{FF2B5EF4-FFF2-40B4-BE49-F238E27FC236}">
                <a16:creationId xmlns:a16="http://schemas.microsoft.com/office/drawing/2014/main" id="{2FE1D0D4-7873-4C34-8EAE-F75D738B47CE}"/>
              </a:ext>
            </a:extLst>
          </p:cNvPr>
          <p:cNvSpPr>
            <a:spLocks noGrp="1"/>
          </p:cNvSpPr>
          <p:nvPr>
            <p:ph type="sldNum" sz="quarter" idx="12"/>
          </p:nvPr>
        </p:nvSpPr>
        <p:spPr/>
        <p:txBody>
          <a:bodyPr/>
          <a:lstStyle/>
          <a:p>
            <a:fld id="{758155C4-7B51-4E26-BDA8-B6403F953EB0}" type="slidenum">
              <a:rPr lang="en-US" smtClean="0"/>
              <a:t>21</a:t>
            </a:fld>
            <a:endParaRPr lang="en-US"/>
          </a:p>
        </p:txBody>
      </p:sp>
      <p:sp>
        <p:nvSpPr>
          <p:cNvPr id="6" name="Down Arrow 5"/>
          <p:cNvSpPr/>
          <p:nvPr/>
        </p:nvSpPr>
        <p:spPr>
          <a:xfrm>
            <a:off x="9829800" y="1368117"/>
            <a:ext cx="1219200" cy="4876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TextBox 6"/>
          <p:cNvSpPr txBox="1"/>
          <p:nvPr/>
        </p:nvSpPr>
        <p:spPr>
          <a:xfrm>
            <a:off x="10108573" y="1151273"/>
            <a:ext cx="800219" cy="4648200"/>
          </a:xfrm>
          <a:prstGeom prst="rect">
            <a:avLst/>
          </a:prstGeom>
          <a:noFill/>
        </p:spPr>
        <p:txBody>
          <a:bodyPr vert="vert">
            <a:spAutoFit/>
          </a:bodyPr>
          <a:lstStyle/>
          <a:p>
            <a:pPr algn="ctr">
              <a:defRPr/>
            </a:pPr>
            <a:r>
              <a:rPr lang="en-US" sz="4000" dirty="0">
                <a:solidFill>
                  <a:schemeClr val="bg1"/>
                </a:solidFill>
              </a:rPr>
              <a:t>Less Discretion </a:t>
            </a:r>
          </a:p>
        </p:txBody>
      </p:sp>
    </p:spTree>
    <p:extLst>
      <p:ext uri="{BB962C8B-B14F-4D97-AF65-F5344CB8AC3E}">
        <p14:creationId xmlns:p14="http://schemas.microsoft.com/office/powerpoint/2010/main" val="2396954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624" y="287382"/>
            <a:ext cx="10515600" cy="888909"/>
          </a:xfrm>
          <a:ln>
            <a:noFill/>
          </a:ln>
        </p:spPr>
        <p:txBody>
          <a:bodyPr rtlCol="0">
            <a:normAutofit/>
          </a:bodyPr>
          <a:lstStyle/>
          <a:p>
            <a:pPr algn="ctr">
              <a:defRPr/>
            </a:pPr>
            <a:r>
              <a:rPr lang="en-US" dirty="0">
                <a:latin typeface="Roboto Condensed" pitchFamily="2" charset="0"/>
                <a:ea typeface="Roboto Condensed" pitchFamily="2" charset="0"/>
              </a:rPr>
              <a:t>Zoning </a:t>
            </a:r>
          </a:p>
        </p:txBody>
      </p:sp>
      <p:sp>
        <p:nvSpPr>
          <p:cNvPr id="8" name="Slide Number Placeholder 7">
            <a:extLst>
              <a:ext uri="{FF2B5EF4-FFF2-40B4-BE49-F238E27FC236}">
                <a16:creationId xmlns:a16="http://schemas.microsoft.com/office/drawing/2014/main" id="{5C5B9969-F799-4B4C-BE7D-8704E3090F5A}"/>
              </a:ext>
            </a:extLst>
          </p:cNvPr>
          <p:cNvSpPr>
            <a:spLocks noGrp="1"/>
          </p:cNvSpPr>
          <p:nvPr>
            <p:ph type="sldNum" sz="quarter" idx="12"/>
          </p:nvPr>
        </p:nvSpPr>
        <p:spPr/>
        <p:txBody>
          <a:bodyPr/>
          <a:lstStyle/>
          <a:p>
            <a:fld id="{758155C4-7B51-4E26-BDA8-B6403F953EB0}" type="slidenum">
              <a:rPr lang="en-US" smtClean="0"/>
              <a:t>22</a:t>
            </a:fld>
            <a:endParaRPr lang="en-US"/>
          </a:p>
        </p:txBody>
      </p:sp>
      <p:graphicFrame>
        <p:nvGraphicFramePr>
          <p:cNvPr id="4" name="Diagram 3">
            <a:extLst>
              <a:ext uri="{FF2B5EF4-FFF2-40B4-BE49-F238E27FC236}">
                <a16:creationId xmlns:a16="http://schemas.microsoft.com/office/drawing/2014/main" id="{30D57356-4CB0-4143-A327-33EAD634796A}"/>
              </a:ext>
            </a:extLst>
          </p:cNvPr>
          <p:cNvGraphicFramePr/>
          <p:nvPr>
            <p:extLst>
              <p:ext uri="{D42A27DB-BD31-4B8C-83A1-F6EECF244321}">
                <p14:modId xmlns:p14="http://schemas.microsoft.com/office/powerpoint/2010/main" val="2977112596"/>
              </p:ext>
            </p:extLst>
          </p:nvPr>
        </p:nvGraphicFramePr>
        <p:xfrm>
          <a:off x="1232553" y="1151951"/>
          <a:ext cx="9917902"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304750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624" y="287382"/>
            <a:ext cx="10515600" cy="888909"/>
          </a:xfrm>
          <a:ln>
            <a:noFill/>
          </a:ln>
        </p:spPr>
        <p:txBody>
          <a:bodyPr rtlCol="0">
            <a:normAutofit/>
          </a:bodyPr>
          <a:lstStyle/>
          <a:p>
            <a:pPr algn="ctr">
              <a:defRPr/>
            </a:pPr>
            <a:r>
              <a:rPr lang="en-US" dirty="0">
                <a:latin typeface="Roboto Condensed" pitchFamily="2" charset="0"/>
                <a:ea typeface="Roboto Condensed" pitchFamily="2" charset="0"/>
              </a:rPr>
              <a:t>Special Use Permits </a:t>
            </a:r>
          </a:p>
        </p:txBody>
      </p:sp>
      <p:sp>
        <p:nvSpPr>
          <p:cNvPr id="3" name="Slide Number Placeholder 2">
            <a:extLst>
              <a:ext uri="{FF2B5EF4-FFF2-40B4-BE49-F238E27FC236}">
                <a16:creationId xmlns:a16="http://schemas.microsoft.com/office/drawing/2014/main" id="{0BD9CC04-CBD5-4DA7-962F-E654505AFE17}"/>
              </a:ext>
            </a:extLst>
          </p:cNvPr>
          <p:cNvSpPr>
            <a:spLocks noGrp="1"/>
          </p:cNvSpPr>
          <p:nvPr>
            <p:ph type="sldNum" sz="quarter" idx="12"/>
          </p:nvPr>
        </p:nvSpPr>
        <p:spPr/>
        <p:txBody>
          <a:bodyPr/>
          <a:lstStyle/>
          <a:p>
            <a:fld id="{758155C4-7B51-4E26-BDA8-B6403F953EB0}" type="slidenum">
              <a:rPr lang="en-US" smtClean="0"/>
              <a:t>23</a:t>
            </a:fld>
            <a:endParaRPr lang="en-US"/>
          </a:p>
        </p:txBody>
      </p:sp>
      <p:graphicFrame>
        <p:nvGraphicFramePr>
          <p:cNvPr id="4" name="Diagram 3">
            <a:extLst>
              <a:ext uri="{FF2B5EF4-FFF2-40B4-BE49-F238E27FC236}">
                <a16:creationId xmlns:a16="http://schemas.microsoft.com/office/drawing/2014/main" id="{30D57356-4CB0-4143-A327-33EAD634796A}"/>
              </a:ext>
            </a:extLst>
          </p:cNvPr>
          <p:cNvGraphicFramePr/>
          <p:nvPr>
            <p:extLst>
              <p:ext uri="{D42A27DB-BD31-4B8C-83A1-F6EECF244321}">
                <p14:modId xmlns:p14="http://schemas.microsoft.com/office/powerpoint/2010/main" val="26292"/>
              </p:ext>
            </p:extLst>
          </p:nvPr>
        </p:nvGraphicFramePr>
        <p:xfrm>
          <a:off x="1232553" y="1151951"/>
          <a:ext cx="9917902"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5397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624" y="287382"/>
            <a:ext cx="10515600" cy="888909"/>
          </a:xfrm>
          <a:ln>
            <a:noFill/>
          </a:ln>
        </p:spPr>
        <p:txBody>
          <a:bodyPr rtlCol="0">
            <a:normAutofit/>
          </a:bodyPr>
          <a:lstStyle/>
          <a:p>
            <a:pPr algn="ctr">
              <a:defRPr/>
            </a:pPr>
            <a:r>
              <a:rPr lang="en-US" dirty="0">
                <a:latin typeface="Roboto Condensed" pitchFamily="2" charset="0"/>
                <a:ea typeface="Roboto Condensed" pitchFamily="2" charset="0"/>
              </a:rPr>
              <a:t>Subdivision</a:t>
            </a:r>
          </a:p>
        </p:txBody>
      </p:sp>
      <p:sp>
        <p:nvSpPr>
          <p:cNvPr id="3" name="Slide Number Placeholder 2">
            <a:extLst>
              <a:ext uri="{FF2B5EF4-FFF2-40B4-BE49-F238E27FC236}">
                <a16:creationId xmlns:a16="http://schemas.microsoft.com/office/drawing/2014/main" id="{2E1EE8C4-E3E6-47A8-BB4C-DA5567780A31}"/>
              </a:ext>
            </a:extLst>
          </p:cNvPr>
          <p:cNvSpPr>
            <a:spLocks noGrp="1"/>
          </p:cNvSpPr>
          <p:nvPr>
            <p:ph type="sldNum" sz="quarter" idx="12"/>
          </p:nvPr>
        </p:nvSpPr>
        <p:spPr/>
        <p:txBody>
          <a:bodyPr/>
          <a:lstStyle/>
          <a:p>
            <a:fld id="{758155C4-7B51-4E26-BDA8-B6403F953EB0}" type="slidenum">
              <a:rPr lang="en-US" smtClean="0"/>
              <a:t>24</a:t>
            </a:fld>
            <a:endParaRPr lang="en-US"/>
          </a:p>
        </p:txBody>
      </p:sp>
      <p:graphicFrame>
        <p:nvGraphicFramePr>
          <p:cNvPr id="4" name="Diagram 3">
            <a:extLst>
              <a:ext uri="{FF2B5EF4-FFF2-40B4-BE49-F238E27FC236}">
                <a16:creationId xmlns:a16="http://schemas.microsoft.com/office/drawing/2014/main" id="{30D57356-4CB0-4143-A327-33EAD634796A}"/>
              </a:ext>
            </a:extLst>
          </p:cNvPr>
          <p:cNvGraphicFramePr/>
          <p:nvPr>
            <p:extLst>
              <p:ext uri="{D42A27DB-BD31-4B8C-83A1-F6EECF244321}">
                <p14:modId xmlns:p14="http://schemas.microsoft.com/office/powerpoint/2010/main" val="2432582013"/>
              </p:ext>
            </p:extLst>
          </p:nvPr>
        </p:nvGraphicFramePr>
        <p:xfrm>
          <a:off x="1232553" y="1151951"/>
          <a:ext cx="9917902"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21253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156" y="136525"/>
            <a:ext cx="10515600" cy="888909"/>
          </a:xfrm>
          <a:ln>
            <a:noFill/>
          </a:ln>
        </p:spPr>
        <p:txBody>
          <a:bodyPr rtlCol="0">
            <a:normAutofit/>
          </a:bodyPr>
          <a:lstStyle/>
          <a:p>
            <a:pPr algn="ctr">
              <a:defRPr/>
            </a:pPr>
            <a:r>
              <a:rPr lang="en-US" dirty="0">
                <a:latin typeface="Roboto Condensed" pitchFamily="2" charset="0"/>
                <a:ea typeface="Roboto Condensed" pitchFamily="2" charset="0"/>
              </a:rPr>
              <a:t>Site and Design Plans </a:t>
            </a:r>
          </a:p>
        </p:txBody>
      </p:sp>
      <p:sp>
        <p:nvSpPr>
          <p:cNvPr id="3" name="Slide Number Placeholder 2">
            <a:extLst>
              <a:ext uri="{FF2B5EF4-FFF2-40B4-BE49-F238E27FC236}">
                <a16:creationId xmlns:a16="http://schemas.microsoft.com/office/drawing/2014/main" id="{2A65EEB5-4033-4AC9-AD4D-10E74795A615}"/>
              </a:ext>
            </a:extLst>
          </p:cNvPr>
          <p:cNvSpPr>
            <a:spLocks noGrp="1"/>
          </p:cNvSpPr>
          <p:nvPr>
            <p:ph type="sldNum" sz="quarter" idx="12"/>
          </p:nvPr>
        </p:nvSpPr>
        <p:spPr/>
        <p:txBody>
          <a:bodyPr/>
          <a:lstStyle/>
          <a:p>
            <a:fld id="{758155C4-7B51-4E26-BDA8-B6403F953EB0}" type="slidenum">
              <a:rPr lang="en-US" smtClean="0"/>
              <a:t>25</a:t>
            </a:fld>
            <a:endParaRPr lang="en-US"/>
          </a:p>
        </p:txBody>
      </p:sp>
      <p:graphicFrame>
        <p:nvGraphicFramePr>
          <p:cNvPr id="4" name="Diagram 3">
            <a:extLst>
              <a:ext uri="{FF2B5EF4-FFF2-40B4-BE49-F238E27FC236}">
                <a16:creationId xmlns:a16="http://schemas.microsoft.com/office/drawing/2014/main" id="{30D57356-4CB0-4143-A327-33EAD634796A}"/>
              </a:ext>
            </a:extLst>
          </p:cNvPr>
          <p:cNvGraphicFramePr/>
          <p:nvPr>
            <p:extLst>
              <p:ext uri="{D42A27DB-BD31-4B8C-83A1-F6EECF244321}">
                <p14:modId xmlns:p14="http://schemas.microsoft.com/office/powerpoint/2010/main" val="939669720"/>
              </p:ext>
            </p:extLst>
          </p:nvPr>
        </p:nvGraphicFramePr>
        <p:xfrm>
          <a:off x="1232553" y="1151951"/>
          <a:ext cx="9917902"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363188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6"/>
          <p:cNvSpPr>
            <a:spLocks noGrp="1"/>
          </p:cNvSpPr>
          <p:nvPr>
            <p:ph type="title"/>
          </p:nvPr>
        </p:nvSpPr>
        <p:spPr>
          <a:xfrm>
            <a:off x="329184" y="274638"/>
            <a:ext cx="10338816" cy="1421640"/>
          </a:xfrm>
        </p:spPr>
        <p:txBody>
          <a:bodyPr>
            <a:normAutofit/>
          </a:bodyPr>
          <a:lstStyle/>
          <a:p>
            <a:pPr algn="ctr"/>
            <a:r>
              <a:rPr lang="en-US" sz="3600" b="1" dirty="0">
                <a:latin typeface="Roboto Condensed" pitchFamily="2" charset="0"/>
                <a:ea typeface="Roboto Condensed" pitchFamily="2" charset="0"/>
                <a:cs typeface="Arial" pitchFamily="34" charset="0"/>
              </a:rPr>
              <a:t>Factors that impact development</a:t>
            </a:r>
            <a:br>
              <a:rPr lang="en-US" sz="3600" b="1" dirty="0">
                <a:latin typeface="Roboto Condensed" pitchFamily="2" charset="0"/>
                <a:ea typeface="Roboto Condensed" pitchFamily="2" charset="0"/>
                <a:cs typeface="Arial" pitchFamily="34" charset="0"/>
              </a:rPr>
            </a:br>
            <a:r>
              <a:rPr lang="en-US" sz="3600" b="1" dirty="0">
                <a:latin typeface="Roboto Condensed" pitchFamily="2" charset="0"/>
                <a:ea typeface="Roboto Condensed" pitchFamily="2" charset="0"/>
              </a:rPr>
              <a:t>beyond the control of the developer </a:t>
            </a:r>
          </a:p>
        </p:txBody>
      </p:sp>
      <p:sp>
        <p:nvSpPr>
          <p:cNvPr id="2" name="Slide Number Placeholder 1">
            <a:extLst>
              <a:ext uri="{FF2B5EF4-FFF2-40B4-BE49-F238E27FC236}">
                <a16:creationId xmlns:a16="http://schemas.microsoft.com/office/drawing/2014/main" id="{620B9CAB-8CB1-482D-934E-0C913B8988E0}"/>
              </a:ext>
            </a:extLst>
          </p:cNvPr>
          <p:cNvSpPr>
            <a:spLocks noGrp="1"/>
          </p:cNvSpPr>
          <p:nvPr>
            <p:ph type="sldNum" sz="quarter" idx="12"/>
          </p:nvPr>
        </p:nvSpPr>
        <p:spPr/>
        <p:txBody>
          <a:bodyPr/>
          <a:lstStyle/>
          <a:p>
            <a:fld id="{758155C4-7B51-4E26-BDA8-B6403F953EB0}" type="slidenum">
              <a:rPr lang="en-US" smtClean="0"/>
              <a:t>26</a:t>
            </a:fld>
            <a:endParaRPr lang="en-US"/>
          </a:p>
        </p:txBody>
      </p:sp>
      <p:graphicFrame>
        <p:nvGraphicFramePr>
          <p:cNvPr id="10" name="Diagram 9"/>
          <p:cNvGraphicFramePr/>
          <p:nvPr>
            <p:extLst>
              <p:ext uri="{D42A27DB-BD31-4B8C-83A1-F6EECF244321}">
                <p14:modId xmlns:p14="http://schemas.microsoft.com/office/powerpoint/2010/main" val="1336680450"/>
              </p:ext>
            </p:extLst>
          </p:nvPr>
        </p:nvGraphicFramePr>
        <p:xfrm>
          <a:off x="1356527" y="1590260"/>
          <a:ext cx="8460713" cy="52677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220648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033B2-F141-4FC6-8E38-DE75D98C6916}"/>
              </a:ext>
            </a:extLst>
          </p:cNvPr>
          <p:cNvSpPr>
            <a:spLocks noGrp="1"/>
          </p:cNvSpPr>
          <p:nvPr>
            <p:ph type="title"/>
          </p:nvPr>
        </p:nvSpPr>
        <p:spPr>
          <a:xfrm>
            <a:off x="195902" y="230453"/>
            <a:ext cx="8952452" cy="1325563"/>
          </a:xfrm>
        </p:spPr>
        <p:txBody>
          <a:bodyPr>
            <a:normAutofit/>
          </a:bodyPr>
          <a:lstStyle/>
          <a:p>
            <a:r>
              <a:rPr lang="en-US" dirty="0">
                <a:latin typeface="Roboto Condensed" pitchFamily="2" charset="0"/>
                <a:ea typeface="Roboto Condensed" pitchFamily="2" charset="0"/>
                <a:cs typeface="+mn-cs"/>
              </a:rPr>
              <a:t>How to Work Effectively Together</a:t>
            </a:r>
          </a:p>
        </p:txBody>
      </p:sp>
      <p:grpSp>
        <p:nvGrpSpPr>
          <p:cNvPr id="5" name="Group 4">
            <a:extLst>
              <a:ext uri="{FF2B5EF4-FFF2-40B4-BE49-F238E27FC236}">
                <a16:creationId xmlns:a16="http://schemas.microsoft.com/office/drawing/2014/main" id="{1065E286-A1E4-4FED-93B4-53B66D046B8D}"/>
              </a:ext>
            </a:extLst>
          </p:cNvPr>
          <p:cNvGrpSpPr/>
          <p:nvPr/>
        </p:nvGrpSpPr>
        <p:grpSpPr>
          <a:xfrm>
            <a:off x="-1911878" y="1608968"/>
            <a:ext cx="8603404" cy="5214466"/>
            <a:chOff x="948540" y="1560176"/>
            <a:chExt cx="8802892" cy="5434188"/>
          </a:xfrm>
        </p:grpSpPr>
        <p:sp>
          <p:nvSpPr>
            <p:cNvPr id="6" name="Freeform: Shape 5">
              <a:extLst>
                <a:ext uri="{FF2B5EF4-FFF2-40B4-BE49-F238E27FC236}">
                  <a16:creationId xmlns:a16="http://schemas.microsoft.com/office/drawing/2014/main" id="{AD30B517-67DF-479C-8794-F65DC1134B1D}"/>
                </a:ext>
              </a:extLst>
            </p:cNvPr>
            <p:cNvSpPr/>
            <p:nvPr/>
          </p:nvSpPr>
          <p:spPr>
            <a:xfrm>
              <a:off x="6222339" y="1560176"/>
              <a:ext cx="3028483" cy="2478034"/>
            </a:xfrm>
            <a:prstGeom prst="flowChartConnector">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7714" tIns="457252" rIns="407715" bIns="457251" numCol="1" spcCol="1270" anchor="ctr" anchorCtr="0">
              <a:noAutofit/>
            </a:bodyPr>
            <a:lstStyle/>
            <a:p>
              <a:pPr marL="0" lvl="0" indent="0" algn="ctr" defTabSz="889000">
                <a:lnSpc>
                  <a:spcPct val="90000"/>
                </a:lnSpc>
                <a:spcBef>
                  <a:spcPct val="0"/>
                </a:spcBef>
                <a:spcAft>
                  <a:spcPct val="35000"/>
                </a:spcAft>
                <a:buNone/>
              </a:pPr>
              <a:r>
                <a:rPr lang="en-US" sz="2400" kern="1200" dirty="0">
                  <a:solidFill>
                    <a:schemeClr val="tx1"/>
                  </a:solidFill>
                  <a:latin typeface="Arial Rounded MT Bold" panose="020F0704030504030204" pitchFamily="34" charset="0"/>
                </a:rPr>
                <a:t>Be clear</a:t>
              </a:r>
            </a:p>
          </p:txBody>
        </p:sp>
        <p:sp>
          <p:nvSpPr>
            <p:cNvPr id="8" name="Rectangle 7">
              <a:extLst>
                <a:ext uri="{FF2B5EF4-FFF2-40B4-BE49-F238E27FC236}">
                  <a16:creationId xmlns:a16="http://schemas.microsoft.com/office/drawing/2014/main" id="{CF6AB255-07A4-4721-A968-7D790346F4D5}"/>
                </a:ext>
              </a:extLst>
            </p:cNvPr>
            <p:cNvSpPr/>
            <p:nvPr/>
          </p:nvSpPr>
          <p:spPr>
            <a:xfrm>
              <a:off x="7022536" y="2146875"/>
              <a:ext cx="2728896" cy="1467148"/>
            </a:xfrm>
            <a:prstGeom prst="flowChartConnector">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Freeform: Shape 8">
              <a:extLst>
                <a:ext uri="{FF2B5EF4-FFF2-40B4-BE49-F238E27FC236}">
                  <a16:creationId xmlns:a16="http://schemas.microsoft.com/office/drawing/2014/main" id="{23DAB957-1A32-459D-A62F-28EA942BF67A}"/>
                </a:ext>
              </a:extLst>
            </p:cNvPr>
            <p:cNvSpPr/>
            <p:nvPr/>
          </p:nvSpPr>
          <p:spPr>
            <a:xfrm>
              <a:off x="2990298" y="4385661"/>
              <a:ext cx="3285118" cy="2608703"/>
            </a:xfrm>
            <a:prstGeom prst="flowChartConnector">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31514" tIns="381052" rIns="331515" bIns="381051" numCol="1" spcCol="1270" anchor="ctr" anchorCtr="0">
              <a:noAutofit/>
            </a:bodyPr>
            <a:lstStyle/>
            <a:p>
              <a:pPr marL="0" lvl="0" indent="0" algn="ctr" defTabSz="844550">
                <a:lnSpc>
                  <a:spcPct val="90000"/>
                </a:lnSpc>
                <a:spcBef>
                  <a:spcPct val="0"/>
                </a:spcBef>
                <a:spcAft>
                  <a:spcPct val="35000"/>
                </a:spcAft>
                <a:buNone/>
              </a:pPr>
              <a:r>
                <a:rPr lang="en-US" sz="2100" b="1" kern="1200" dirty="0">
                  <a:solidFill>
                    <a:schemeClr val="tx1"/>
                  </a:solidFill>
                  <a:latin typeface="Arial Rounded MT Bold" panose="020F0704030504030204" pitchFamily="34" charset="0"/>
                </a:rPr>
                <a:t>Understand                the risks</a:t>
              </a:r>
            </a:p>
          </p:txBody>
        </p:sp>
        <p:sp>
          <p:nvSpPr>
            <p:cNvPr id="11" name="Freeform: Shape 10">
              <a:extLst>
                <a:ext uri="{FF2B5EF4-FFF2-40B4-BE49-F238E27FC236}">
                  <a16:creationId xmlns:a16="http://schemas.microsoft.com/office/drawing/2014/main" id="{FA755D76-B40F-457A-9C58-ED1871E86846}"/>
                </a:ext>
              </a:extLst>
            </p:cNvPr>
            <p:cNvSpPr/>
            <p:nvPr/>
          </p:nvSpPr>
          <p:spPr>
            <a:xfrm>
              <a:off x="6324737" y="4624910"/>
              <a:ext cx="3028483" cy="2355851"/>
            </a:xfrm>
            <a:prstGeom prst="flowChartConnector">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7714" tIns="457252" rIns="407715" bIns="457251" numCol="1" spcCol="1270" anchor="ctr" anchorCtr="0">
              <a:noAutofit/>
            </a:bodyPr>
            <a:lstStyle/>
            <a:p>
              <a:pPr algn="ctr" defTabSz="889000">
                <a:lnSpc>
                  <a:spcPct val="90000"/>
                </a:lnSpc>
                <a:spcBef>
                  <a:spcPct val="0"/>
                </a:spcBef>
                <a:spcAft>
                  <a:spcPct val="35000"/>
                </a:spcAft>
              </a:pPr>
              <a:r>
                <a:rPr lang="en-US" sz="2000" dirty="0">
                  <a:solidFill>
                    <a:schemeClr val="tx1"/>
                  </a:solidFill>
                  <a:latin typeface="Arial Rounded MT Bold" panose="020F0704030504030204" pitchFamily="34" charset="0"/>
                  <a:sym typeface="Wingdings" panose="05000000000000000000" pitchFamily="2" charset="2"/>
                </a:rPr>
                <a:t>Identify shared goals</a:t>
              </a:r>
              <a:endParaRPr lang="en-US" sz="2000" dirty="0">
                <a:solidFill>
                  <a:schemeClr val="tx1"/>
                </a:solidFill>
                <a:latin typeface="Arial Rounded MT Bold" panose="020F0704030504030204" pitchFamily="34" charset="0"/>
              </a:endParaRPr>
            </a:p>
          </p:txBody>
        </p:sp>
        <p:sp>
          <p:nvSpPr>
            <p:cNvPr id="13" name="Freeform: Shape 12">
              <a:extLst>
                <a:ext uri="{FF2B5EF4-FFF2-40B4-BE49-F238E27FC236}">
                  <a16:creationId xmlns:a16="http://schemas.microsoft.com/office/drawing/2014/main" id="{6F7CB9ED-705E-45D1-A7A8-275E4B8F5604}"/>
                </a:ext>
              </a:extLst>
            </p:cNvPr>
            <p:cNvSpPr/>
            <p:nvPr/>
          </p:nvSpPr>
          <p:spPr>
            <a:xfrm>
              <a:off x="948540" y="4222402"/>
              <a:ext cx="2640867" cy="1467148"/>
            </a:xfrm>
            <a:prstGeom prst="flowChartConnector">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ctr" anchorCtr="0">
              <a:noAutofit/>
            </a:bodyPr>
            <a:lstStyle/>
            <a:p>
              <a:pPr marL="0" lvl="0" indent="0" algn="r" defTabSz="889000">
                <a:lnSpc>
                  <a:spcPct val="90000"/>
                </a:lnSpc>
                <a:spcBef>
                  <a:spcPct val="0"/>
                </a:spcBef>
                <a:spcAft>
                  <a:spcPct val="35000"/>
                </a:spcAft>
                <a:buNone/>
              </a:pPr>
              <a:endParaRPr lang="en-US" sz="2000" kern="1200" dirty="0"/>
            </a:p>
            <a:p>
              <a:pPr marL="0" lvl="0" indent="0" algn="r" defTabSz="889000">
                <a:lnSpc>
                  <a:spcPct val="90000"/>
                </a:lnSpc>
                <a:spcBef>
                  <a:spcPct val="0"/>
                </a:spcBef>
                <a:spcAft>
                  <a:spcPct val="35000"/>
                </a:spcAft>
                <a:buNone/>
              </a:pPr>
              <a:endParaRPr lang="en-US" sz="2000" kern="1200"/>
            </a:p>
          </p:txBody>
        </p:sp>
        <p:sp>
          <p:nvSpPr>
            <p:cNvPr id="14" name="Freeform: Shape 13">
              <a:extLst>
                <a:ext uri="{FF2B5EF4-FFF2-40B4-BE49-F238E27FC236}">
                  <a16:creationId xmlns:a16="http://schemas.microsoft.com/office/drawing/2014/main" id="{037C9FC9-2CF1-49CE-9537-A04C3859FBA5}"/>
                </a:ext>
              </a:extLst>
            </p:cNvPr>
            <p:cNvSpPr/>
            <p:nvPr/>
          </p:nvSpPr>
          <p:spPr>
            <a:xfrm>
              <a:off x="3123467" y="1595618"/>
              <a:ext cx="2856539" cy="2445249"/>
            </a:xfrm>
            <a:prstGeom prst="flowChartConnector">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31514" tIns="381052" rIns="331515" bIns="381051" numCol="1" spcCol="1270" anchor="ctr" anchorCtr="0">
              <a:noAutofit/>
            </a:bodyPr>
            <a:lstStyle/>
            <a:p>
              <a:pPr marL="0" lvl="0" indent="0" algn="ctr" defTabSz="800100">
                <a:lnSpc>
                  <a:spcPct val="90000"/>
                </a:lnSpc>
                <a:spcBef>
                  <a:spcPct val="0"/>
                </a:spcBef>
                <a:spcAft>
                  <a:spcPct val="35000"/>
                </a:spcAft>
                <a:buNone/>
              </a:pPr>
              <a:r>
                <a:rPr lang="en-US" sz="2400" kern="1200" dirty="0">
                  <a:solidFill>
                    <a:schemeClr val="tx1"/>
                  </a:solidFill>
                  <a:latin typeface="Arial Rounded MT Bold" panose="020F0704030504030204" pitchFamily="34" charset="0"/>
                </a:rPr>
                <a:t>Maintain respect </a:t>
              </a:r>
            </a:p>
          </p:txBody>
        </p:sp>
      </p:grpSp>
      <p:sp>
        <p:nvSpPr>
          <p:cNvPr id="16" name="Freeform: Shape 8">
            <a:extLst>
              <a:ext uri="{FF2B5EF4-FFF2-40B4-BE49-F238E27FC236}">
                <a16:creationId xmlns:a16="http://schemas.microsoft.com/office/drawing/2014/main" id="{27DE65A1-C1EA-477A-836D-4A41C073BFF8}"/>
              </a:ext>
            </a:extLst>
          </p:cNvPr>
          <p:cNvSpPr/>
          <p:nvPr/>
        </p:nvSpPr>
        <p:spPr>
          <a:xfrm>
            <a:off x="6502495" y="4441830"/>
            <a:ext cx="3086180" cy="2368551"/>
          </a:xfrm>
          <a:prstGeom prst="flowChartConnector">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31514" tIns="381052" rIns="331515" bIns="381051" numCol="1" spcCol="1270" anchor="ctr" anchorCtr="0">
            <a:noAutofit/>
          </a:bodyPr>
          <a:lstStyle/>
          <a:p>
            <a:pPr lvl="0" indent="0" algn="ctr" defTabSz="844550">
              <a:spcBef>
                <a:spcPct val="0"/>
              </a:spcBef>
              <a:buNone/>
            </a:pPr>
            <a:r>
              <a:rPr lang="en-US" sz="2000" dirty="0">
                <a:solidFill>
                  <a:schemeClr val="tx1"/>
                </a:solidFill>
                <a:latin typeface="Arial Rounded MT Bold" panose="020F0704030504030204" pitchFamily="34" charset="0"/>
                <a:sym typeface="Wingdings" panose="05000000000000000000" pitchFamily="2" charset="2"/>
              </a:rPr>
              <a:t>Understand the regulations</a:t>
            </a:r>
          </a:p>
        </p:txBody>
      </p:sp>
      <p:sp>
        <p:nvSpPr>
          <p:cNvPr id="3" name="Slide Number Placeholder 2">
            <a:extLst>
              <a:ext uri="{FF2B5EF4-FFF2-40B4-BE49-F238E27FC236}">
                <a16:creationId xmlns:a16="http://schemas.microsoft.com/office/drawing/2014/main" id="{84268E7B-6F2C-404E-A4C5-5EBD6F8E47E2}"/>
              </a:ext>
            </a:extLst>
          </p:cNvPr>
          <p:cNvSpPr>
            <a:spLocks noGrp="1"/>
          </p:cNvSpPr>
          <p:nvPr>
            <p:ph type="sldNum" sz="quarter" idx="12"/>
          </p:nvPr>
        </p:nvSpPr>
        <p:spPr>
          <a:xfrm>
            <a:off x="8561995" y="6285928"/>
            <a:ext cx="2743200" cy="365125"/>
          </a:xfrm>
        </p:spPr>
        <p:txBody>
          <a:bodyPr/>
          <a:lstStyle/>
          <a:p>
            <a:fld id="{758155C4-7B51-4E26-BDA8-B6403F953EB0}" type="slidenum">
              <a:rPr lang="en-US" smtClean="0"/>
              <a:t>27</a:t>
            </a:fld>
            <a:endParaRPr lang="en-US" dirty="0"/>
          </a:p>
        </p:txBody>
      </p:sp>
      <p:sp>
        <p:nvSpPr>
          <p:cNvPr id="15" name="Freeform: Shape 8">
            <a:extLst>
              <a:ext uri="{FF2B5EF4-FFF2-40B4-BE49-F238E27FC236}">
                <a16:creationId xmlns:a16="http://schemas.microsoft.com/office/drawing/2014/main" id="{5A68E6B3-E8A9-4C80-AC47-F129FAF8E2B7}"/>
              </a:ext>
            </a:extLst>
          </p:cNvPr>
          <p:cNvSpPr/>
          <p:nvPr/>
        </p:nvSpPr>
        <p:spPr>
          <a:xfrm>
            <a:off x="6302339" y="1749287"/>
            <a:ext cx="2814170" cy="2299142"/>
          </a:xfrm>
          <a:prstGeom prst="flowChartConnector">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31514" tIns="381052" rIns="331515" bIns="381051" numCol="1" spcCol="1270" anchor="ctr" anchorCtr="0">
            <a:noAutofit/>
          </a:bodyPr>
          <a:lstStyle/>
          <a:p>
            <a:pPr lvl="0" indent="0" algn="ctr" defTabSz="844550">
              <a:lnSpc>
                <a:spcPct val="90000"/>
              </a:lnSpc>
              <a:spcBef>
                <a:spcPct val="0"/>
              </a:spcBef>
              <a:spcAft>
                <a:spcPct val="35000"/>
              </a:spcAft>
              <a:buNone/>
            </a:pPr>
            <a:r>
              <a:rPr lang="en-US" sz="2000" dirty="0">
                <a:solidFill>
                  <a:schemeClr val="tx1"/>
                </a:solidFill>
                <a:latin typeface="Arial Rounded MT Bold" panose="020F0704030504030204" pitchFamily="34" charset="0"/>
                <a:sym typeface="Wingdings" panose="05000000000000000000" pitchFamily="2" charset="2"/>
              </a:rPr>
              <a:t>Recognize mutual needs</a:t>
            </a:r>
          </a:p>
        </p:txBody>
      </p:sp>
      <p:sp>
        <p:nvSpPr>
          <p:cNvPr id="17" name="Freeform: Shape 8">
            <a:extLst>
              <a:ext uri="{FF2B5EF4-FFF2-40B4-BE49-F238E27FC236}">
                <a16:creationId xmlns:a16="http://schemas.microsoft.com/office/drawing/2014/main" id="{D7C3D88E-98C5-4601-8DF4-0C98F0876215}"/>
              </a:ext>
            </a:extLst>
          </p:cNvPr>
          <p:cNvSpPr/>
          <p:nvPr/>
        </p:nvSpPr>
        <p:spPr>
          <a:xfrm>
            <a:off x="9316665" y="2755225"/>
            <a:ext cx="2742813" cy="2468264"/>
          </a:xfrm>
          <a:prstGeom prst="flowChartConnector">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31514" tIns="381052" rIns="331515" bIns="381051" numCol="1" spcCol="1270" anchor="ctr" anchorCtr="0">
            <a:noAutofit/>
          </a:bodyPr>
          <a:lstStyle/>
          <a:p>
            <a:pPr lvl="0" indent="0" algn="ctr" defTabSz="844550">
              <a:spcBef>
                <a:spcPct val="0"/>
              </a:spcBef>
              <a:buNone/>
            </a:pPr>
            <a:r>
              <a:rPr lang="en-US" sz="2000" dirty="0">
                <a:solidFill>
                  <a:schemeClr val="tx1"/>
                </a:solidFill>
                <a:latin typeface="Arial Rounded MT Bold" panose="020F0704030504030204" pitchFamily="34" charset="0"/>
                <a:sym typeface="Wingdings" panose="05000000000000000000" pitchFamily="2" charset="2"/>
              </a:rPr>
              <a:t>Keep the long view-vision</a:t>
            </a:r>
          </a:p>
        </p:txBody>
      </p:sp>
      <p:pic>
        <p:nvPicPr>
          <p:cNvPr id="4" name="Picture 3"/>
          <p:cNvPicPr>
            <a:picLocks noChangeAspect="1"/>
          </p:cNvPicPr>
          <p:nvPr/>
        </p:nvPicPr>
        <p:blipFill>
          <a:blip r:embed="rId3"/>
          <a:stretch>
            <a:fillRect/>
          </a:stretch>
        </p:blipFill>
        <p:spPr>
          <a:xfrm>
            <a:off x="8948722" y="533004"/>
            <a:ext cx="2994661" cy="1684497"/>
          </a:xfrm>
          <a:prstGeom prst="rect">
            <a:avLst/>
          </a:prstGeom>
        </p:spPr>
      </p:pic>
    </p:spTree>
    <p:extLst>
      <p:ext uri="{BB962C8B-B14F-4D97-AF65-F5344CB8AC3E}">
        <p14:creationId xmlns:p14="http://schemas.microsoft.com/office/powerpoint/2010/main" val="31405173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CAAF5D7-299C-47E0-BF58-5B55CABE4E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01792" y="1106640"/>
            <a:ext cx="4743427" cy="4743427"/>
          </a:xfrm>
          <a:prstGeom prst="rect">
            <a:avLst/>
          </a:prstGeom>
        </p:spPr>
      </p:pic>
      <p:sp>
        <p:nvSpPr>
          <p:cNvPr id="2" name="Title 1">
            <a:extLst>
              <a:ext uri="{FF2B5EF4-FFF2-40B4-BE49-F238E27FC236}">
                <a16:creationId xmlns:a16="http://schemas.microsoft.com/office/drawing/2014/main" id="{10FD1014-1003-47BF-AB65-42F67989A7D1}"/>
              </a:ext>
            </a:extLst>
          </p:cNvPr>
          <p:cNvSpPr>
            <a:spLocks noGrp="1"/>
          </p:cNvSpPr>
          <p:nvPr>
            <p:ph type="title"/>
          </p:nvPr>
        </p:nvSpPr>
        <p:spPr>
          <a:xfrm>
            <a:off x="408986" y="170815"/>
            <a:ext cx="5314536" cy="1325563"/>
          </a:xfrm>
        </p:spPr>
        <p:txBody>
          <a:bodyPr>
            <a:normAutofit/>
          </a:bodyPr>
          <a:lstStyle/>
          <a:p>
            <a:r>
              <a:rPr lang="en-US" sz="4000" dirty="0">
                <a:solidFill>
                  <a:schemeClr val="bg1"/>
                </a:solidFill>
                <a:latin typeface="Rockwell" panose="02060603020205020403" pitchFamily="18" charset="0"/>
                <a:ea typeface="+mn-ea"/>
                <a:cs typeface="+mn-cs"/>
              </a:rPr>
              <a:t>Questions</a:t>
            </a:r>
          </a:p>
        </p:txBody>
      </p:sp>
      <p:sp>
        <p:nvSpPr>
          <p:cNvPr id="6" name="Slide Number Placeholder 5">
            <a:extLst>
              <a:ext uri="{FF2B5EF4-FFF2-40B4-BE49-F238E27FC236}">
                <a16:creationId xmlns:a16="http://schemas.microsoft.com/office/drawing/2014/main" id="{9C840123-C4A9-438A-97EB-A426A5A3E732}"/>
              </a:ext>
            </a:extLst>
          </p:cNvPr>
          <p:cNvSpPr>
            <a:spLocks noGrp="1"/>
          </p:cNvSpPr>
          <p:nvPr>
            <p:ph type="sldNum" sz="quarter" idx="12"/>
          </p:nvPr>
        </p:nvSpPr>
        <p:spPr/>
        <p:txBody>
          <a:bodyPr/>
          <a:lstStyle/>
          <a:p>
            <a:fld id="{758155C4-7B51-4E26-BDA8-B6403F953EB0}" type="slidenum">
              <a:rPr lang="en-US" smtClean="0"/>
              <a:t>28</a:t>
            </a:fld>
            <a:endParaRPr lang="en-US"/>
          </a:p>
        </p:txBody>
      </p:sp>
    </p:spTree>
    <p:extLst>
      <p:ext uri="{BB962C8B-B14F-4D97-AF65-F5344CB8AC3E}">
        <p14:creationId xmlns:p14="http://schemas.microsoft.com/office/powerpoint/2010/main" val="3472107751"/>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1625E-6157-4E74-B614-E87B541EAC88}"/>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6A8DEEFC-4B53-48E3-A15E-4096F77C42FF}"/>
              </a:ext>
            </a:extLst>
          </p:cNvPr>
          <p:cNvSpPr>
            <a:spLocks noGrp="1"/>
          </p:cNvSpPr>
          <p:nvPr>
            <p:ph type="sldNum" sz="quarter" idx="12"/>
          </p:nvPr>
        </p:nvSpPr>
        <p:spPr/>
        <p:txBody>
          <a:bodyPr/>
          <a:lstStyle/>
          <a:p>
            <a:fld id="{758155C4-7B51-4E26-BDA8-B6403F953EB0}" type="slidenum">
              <a:rPr lang="en-US" smtClean="0"/>
              <a:t>29</a:t>
            </a:fld>
            <a:endParaRPr lang="en-US"/>
          </a:p>
        </p:txBody>
      </p:sp>
      <p:pic>
        <p:nvPicPr>
          <p:cNvPr id="4" name="Picture 4" descr="A screenshot of a cell phone&#10;&#10;Description generated with very high confidence">
            <a:extLst>
              <a:ext uri="{FF2B5EF4-FFF2-40B4-BE49-F238E27FC236}">
                <a16:creationId xmlns:a16="http://schemas.microsoft.com/office/drawing/2014/main" id="{BAAA9592-7EAE-4671-AB8A-48EB14039C3D}"/>
              </a:ext>
            </a:extLst>
          </p:cNvPr>
          <p:cNvPicPr>
            <a:picLocks noChangeAspect="1"/>
          </p:cNvPicPr>
          <p:nvPr/>
        </p:nvPicPr>
        <p:blipFill>
          <a:blip r:embed="rId3"/>
          <a:stretch>
            <a:fillRect/>
          </a:stretch>
        </p:blipFill>
        <p:spPr>
          <a:xfrm>
            <a:off x="555800" y="295005"/>
            <a:ext cx="11110822" cy="6273200"/>
          </a:xfrm>
          <a:prstGeom prst="rect">
            <a:avLst/>
          </a:prstGeom>
        </p:spPr>
      </p:pic>
    </p:spTree>
    <p:extLst>
      <p:ext uri="{BB962C8B-B14F-4D97-AF65-F5344CB8AC3E}">
        <p14:creationId xmlns:p14="http://schemas.microsoft.com/office/powerpoint/2010/main" val="1159837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621190" y="1769353"/>
            <a:ext cx="9122584" cy="1325563"/>
          </a:xfrm>
        </p:spPr>
        <p:txBody>
          <a:bodyPr vert="horz" lIns="91440" tIns="45720" rIns="91440" bIns="45720" rtlCol="0" anchor="ctr">
            <a:normAutofit/>
          </a:bodyPr>
          <a:lstStyle/>
          <a:p>
            <a:pPr>
              <a:defRPr/>
            </a:pPr>
            <a:br>
              <a:rPr lang="en-US" kern="1200" dirty="0">
                <a:solidFill>
                  <a:schemeClr val="tx1"/>
                </a:solidFill>
                <a:latin typeface="+mj-lt"/>
                <a:ea typeface="+mj-ea"/>
                <a:cs typeface="+mj-cs"/>
              </a:rPr>
            </a:br>
            <a:r>
              <a:rPr lang="en-US" kern="1200" dirty="0">
                <a:solidFill>
                  <a:schemeClr val="tx1"/>
                </a:solidFill>
                <a:latin typeface="Roboto Condensed" pitchFamily="2" charset="0"/>
                <a:ea typeface="Roboto Condensed" pitchFamily="2" charset="0"/>
              </a:rPr>
              <a:t>About ULI </a:t>
            </a:r>
          </a:p>
        </p:txBody>
      </p:sp>
      <p:sp>
        <p:nvSpPr>
          <p:cNvPr id="6" name="TextBox 5">
            <a:extLst>
              <a:ext uri="{FF2B5EF4-FFF2-40B4-BE49-F238E27FC236}">
                <a16:creationId xmlns:a16="http://schemas.microsoft.com/office/drawing/2014/main" id="{332DDB15-4387-47BE-B73C-55DE0698545F}"/>
              </a:ext>
            </a:extLst>
          </p:cNvPr>
          <p:cNvSpPr txBox="1"/>
          <p:nvPr/>
        </p:nvSpPr>
        <p:spPr>
          <a:xfrm>
            <a:off x="1571811" y="3060016"/>
            <a:ext cx="6066118" cy="3581943"/>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dirty="0"/>
              <a:t>ULI–the Urban Land Institute is a 501(c) (3) nonprofit research and education organization supported by its members. Founded in 1936, the institute now has more than 40,000 members in over 90 countries representing the entire spectrum of land use and real estate development disciplines, working in private enterprise and public service. </a:t>
            </a:r>
          </a:p>
          <a:p>
            <a:pPr indent="-228600">
              <a:lnSpc>
                <a:spcPct val="90000"/>
              </a:lnSpc>
              <a:spcAft>
                <a:spcPts val="600"/>
              </a:spcAft>
              <a:buFont typeface="Arial" panose="020B0604020202020204" pitchFamily="34" charset="0"/>
              <a:buChar char="•"/>
            </a:pPr>
            <a:r>
              <a:rPr lang="en-US" sz="2000" dirty="0"/>
              <a:t>As the preeminent, multidisciplinary real estate forum, ULI facilitates the open exchange of ideas, information and experience among local, national and international industry leaders and policy makers dedicated to creating better places. </a:t>
            </a:r>
          </a:p>
          <a:p>
            <a:pPr indent="-228600">
              <a:lnSpc>
                <a:spcPct val="90000"/>
              </a:lnSpc>
              <a:spcAft>
                <a:spcPts val="600"/>
              </a:spcAft>
              <a:buFont typeface="Arial" panose="020B0604020202020204" pitchFamily="34" charset="0"/>
              <a:buChar char="•"/>
            </a:pPr>
            <a:endParaRPr lang="en-US" sz="1500" dirty="0"/>
          </a:p>
        </p:txBody>
      </p:sp>
      <p:sp>
        <p:nvSpPr>
          <p:cNvPr id="16" name="Freeform 6">
            <a:extLst>
              <a:ext uri="{FF2B5EF4-FFF2-40B4-BE49-F238E27FC236}">
                <a16:creationId xmlns:a16="http://schemas.microsoft.com/office/drawing/2014/main" id="{A9616D99-AEFB-4C95-84EF-5DEC698D9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sp>
        <p:nvSpPr>
          <p:cNvPr id="18" name="Freeform 6">
            <a:extLst>
              <a:ext uri="{FF2B5EF4-FFF2-40B4-BE49-F238E27FC236}">
                <a16:creationId xmlns:a16="http://schemas.microsoft.com/office/drawing/2014/main" id="{D0F97023-F626-4FC5-8C2D-753B5C7F4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sp>
      <p:pic>
        <p:nvPicPr>
          <p:cNvPr id="10" name="Picture 9" descr="A picture containing clipart&#10;&#10;Description generated with very high confidence">
            <a:extLst>
              <a:ext uri="{FF2B5EF4-FFF2-40B4-BE49-F238E27FC236}">
                <a16:creationId xmlns:a16="http://schemas.microsoft.com/office/drawing/2014/main" id="{84909DAD-F93F-4495-87D7-C132AD9BDE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2203" y="3191551"/>
            <a:ext cx="1901951" cy="2194559"/>
          </a:xfrm>
          <a:prstGeom prst="rect">
            <a:avLst/>
          </a:prstGeom>
        </p:spPr>
      </p:pic>
      <p:sp>
        <p:nvSpPr>
          <p:cNvPr id="11" name="Slide Number Placeholder 10">
            <a:extLst>
              <a:ext uri="{FF2B5EF4-FFF2-40B4-BE49-F238E27FC236}">
                <a16:creationId xmlns:a16="http://schemas.microsoft.com/office/drawing/2014/main" id="{8A7029A8-FE80-4380-9A7B-AFF7A87037D4}"/>
              </a:ext>
            </a:extLst>
          </p:cNvPr>
          <p:cNvSpPr>
            <a:spLocks noGrp="1"/>
          </p:cNvSpPr>
          <p:nvPr>
            <p:ph type="sldNum" sz="quarter" idx="12"/>
          </p:nvPr>
        </p:nvSpPr>
        <p:spPr>
          <a:xfrm>
            <a:off x="8610600" y="6356350"/>
            <a:ext cx="2743200" cy="365125"/>
          </a:xfrm>
          <a:prstGeom prst="ellipse">
            <a:avLst/>
          </a:prstGeom>
        </p:spPr>
        <p:txBody>
          <a:bodyPr vert="horz" lIns="91440" tIns="45720" rIns="91440" bIns="45720" rtlCol="0" anchor="ctr">
            <a:normAutofit/>
          </a:bodyPr>
          <a:lstStyle/>
          <a:p>
            <a:pPr>
              <a:lnSpc>
                <a:spcPct val="90000"/>
              </a:lnSpc>
              <a:spcAft>
                <a:spcPts val="600"/>
              </a:spcAft>
            </a:pPr>
            <a:fld id="{758155C4-7B51-4E26-BDA8-B6403F953EB0}" type="slidenum">
              <a:rPr lang="en-US">
                <a:solidFill>
                  <a:prstClr val="black">
                    <a:tint val="75000"/>
                  </a:prstClr>
                </a:solidFill>
              </a:rPr>
              <a:pPr>
                <a:lnSpc>
                  <a:spcPct val="90000"/>
                </a:lnSpc>
                <a:spcAft>
                  <a:spcPts val="600"/>
                </a:spcAft>
              </a:pPr>
              <a:t>3</a:t>
            </a:fld>
            <a:endParaRPr lang="en-US">
              <a:solidFill>
                <a:prstClr val="black">
                  <a:tint val="75000"/>
                </a:prstClr>
              </a:solidFill>
            </a:endParaRPr>
          </a:p>
        </p:txBody>
      </p:sp>
      <p:sp>
        <p:nvSpPr>
          <p:cNvPr id="2" name="TextBox 1">
            <a:extLst>
              <a:ext uri="{FF2B5EF4-FFF2-40B4-BE49-F238E27FC236}">
                <a16:creationId xmlns:a16="http://schemas.microsoft.com/office/drawing/2014/main" id="{A5212479-347A-430A-881F-DC67C6E8C12A}"/>
              </a:ext>
            </a:extLst>
          </p:cNvPr>
          <p:cNvSpPr txBox="1"/>
          <p:nvPr/>
        </p:nvSpPr>
        <p:spPr>
          <a:xfrm>
            <a:off x="4162783" y="239250"/>
            <a:ext cx="7609880" cy="2308324"/>
          </a:xfrm>
          <a:prstGeom prst="rect">
            <a:avLst/>
          </a:prstGeom>
          <a:noFill/>
        </p:spPr>
        <p:txBody>
          <a:bodyPr wrap="square" rtlCol="0">
            <a:spAutoFit/>
          </a:bodyPr>
          <a:lstStyle/>
          <a:p>
            <a:pPr>
              <a:spcAft>
                <a:spcPts val="600"/>
              </a:spcAft>
            </a:pPr>
            <a:r>
              <a:rPr lang="en-US" sz="3600" dirty="0">
                <a:latin typeface="Roboto Condensed" pitchFamily="2" charset="0"/>
                <a:ea typeface="Roboto Condensed" pitchFamily="2" charset="0"/>
              </a:rPr>
              <a:t>Mission: </a:t>
            </a:r>
            <a:r>
              <a:rPr lang="en-US" sz="3600" i="1" dirty="0">
                <a:latin typeface="Roboto Condensed" pitchFamily="2" charset="0"/>
                <a:ea typeface="Roboto Condensed" pitchFamily="2" charset="0"/>
              </a:rPr>
              <a:t>to provide leadership in the responsible use of land and in creating and sustaining thriving communities worldwide.</a:t>
            </a:r>
            <a:endParaRPr lang="en-US" sz="3600" dirty="0">
              <a:latin typeface="Roboto Condensed" pitchFamily="2" charset="0"/>
              <a:ea typeface="Roboto Condensed" pitchFamily="2" charset="0"/>
            </a:endParaRPr>
          </a:p>
        </p:txBody>
      </p:sp>
    </p:spTree>
    <p:extLst>
      <p:ext uri="{BB962C8B-B14F-4D97-AF65-F5344CB8AC3E}">
        <p14:creationId xmlns:p14="http://schemas.microsoft.com/office/powerpoint/2010/main" val="3369556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3E00B91-CA06-4366-8319-08C4C80B7ACB}"/>
              </a:ext>
            </a:extLst>
          </p:cNvPr>
          <p:cNvSpPr txBox="1"/>
          <p:nvPr/>
        </p:nvSpPr>
        <p:spPr>
          <a:xfrm>
            <a:off x="-447283" y="543454"/>
            <a:ext cx="5381898" cy="769441"/>
          </a:xfrm>
          <a:prstGeom prst="rect">
            <a:avLst/>
          </a:prstGeom>
          <a:noFill/>
        </p:spPr>
        <p:txBody>
          <a:bodyPr wrap="square" rtlCol="0">
            <a:spAutoFit/>
          </a:bodyPr>
          <a:lstStyle/>
          <a:p>
            <a:pPr algn="ctr"/>
            <a:r>
              <a:rPr lang="en-US" sz="4400" dirty="0">
                <a:latin typeface="Roboto Condensed" pitchFamily="2" charset="0"/>
                <a:ea typeface="Roboto Condensed" pitchFamily="2" charset="0"/>
              </a:rPr>
              <a:t>About ULI </a:t>
            </a:r>
          </a:p>
        </p:txBody>
      </p:sp>
      <p:sp>
        <p:nvSpPr>
          <p:cNvPr id="7" name="Content Placeholder 6">
            <a:extLst>
              <a:ext uri="{FF2B5EF4-FFF2-40B4-BE49-F238E27FC236}">
                <a16:creationId xmlns:a16="http://schemas.microsoft.com/office/drawing/2014/main" id="{7BFDFD5F-C6FE-4E78-B994-0B69EF3F714E}"/>
              </a:ext>
            </a:extLst>
          </p:cNvPr>
          <p:cNvSpPr>
            <a:spLocks noGrp="1"/>
          </p:cNvSpPr>
          <p:nvPr>
            <p:ph idx="1"/>
          </p:nvPr>
        </p:nvSpPr>
        <p:spPr>
          <a:xfrm>
            <a:off x="1900766" y="1694392"/>
            <a:ext cx="10515600" cy="4351338"/>
          </a:xfrm>
        </p:spPr>
        <p:txBody>
          <a:bodyPr/>
          <a:lstStyle/>
          <a:p>
            <a:r>
              <a:rPr lang="en-US" b="1" u="sng" dirty="0">
                <a:ea typeface="Calibri" panose="020F0502020204030204" pitchFamily="34" charset="0"/>
                <a:hlinkClick r:id="rId3">
                  <a:extLst>
                    <a:ext uri="{A12FA001-AC4F-418D-AE19-62706E023703}">
                      <ahyp:hlinkClr xmlns:ahyp="http://schemas.microsoft.com/office/drawing/2018/hyperlinkcolor" val="tx"/>
                    </a:ext>
                  </a:extLst>
                </a:hlinkClick>
              </a:rPr>
              <a:t>http://idaho.uli.org/</a:t>
            </a:r>
            <a:endParaRPr lang="en-US" b="1" u="sng" dirty="0">
              <a:ea typeface="Calibri" panose="020F0502020204030204" pitchFamily="34" charset="0"/>
            </a:endParaRPr>
          </a:p>
          <a:p>
            <a:r>
              <a:rPr lang="en-US" b="1" u="sng" dirty="0">
                <a:hlinkClick r:id="rId4">
                  <a:extLst>
                    <a:ext uri="{A12FA001-AC4F-418D-AE19-62706E023703}">
                      <ahyp:hlinkClr xmlns:ahyp="http://schemas.microsoft.com/office/drawing/2018/hyperlinkcolor" val="tx"/>
                    </a:ext>
                  </a:extLst>
                </a:hlinkClick>
              </a:rPr>
              <a:t>https://www.facebook.com/OfficialULIIdaho/</a:t>
            </a:r>
            <a:endParaRPr lang="en-US" b="1" u="sng" dirty="0"/>
          </a:p>
          <a:p>
            <a:r>
              <a:rPr lang="en-US" b="1" u="sng" dirty="0">
                <a:hlinkClick r:id="rId5">
                  <a:extLst>
                    <a:ext uri="{A12FA001-AC4F-418D-AE19-62706E023703}">
                      <ahyp:hlinkClr xmlns:ahyp="http://schemas.microsoft.com/office/drawing/2018/hyperlinkcolor" val="tx"/>
                    </a:ext>
                  </a:extLst>
                </a:hlinkClick>
              </a:rPr>
              <a:t>https://twitter.com/ULIIdaho</a:t>
            </a:r>
            <a:endParaRPr lang="en-US" b="1" dirty="0"/>
          </a:p>
          <a:p>
            <a:endParaRPr lang="en-US" u="sng" dirty="0">
              <a:solidFill>
                <a:srgbClr val="0000FF"/>
              </a:solidFill>
              <a:latin typeface="Calibri" panose="020F0502020204030204" pitchFamily="34" charset="0"/>
              <a:ea typeface="Calibri" panose="020F0502020204030204" pitchFamily="34" charset="0"/>
            </a:endParaRPr>
          </a:p>
          <a:p>
            <a:endParaRPr lang="en-US" dirty="0"/>
          </a:p>
        </p:txBody>
      </p:sp>
      <p:sp>
        <p:nvSpPr>
          <p:cNvPr id="3" name="Slide Number Placeholder 2">
            <a:extLst>
              <a:ext uri="{FF2B5EF4-FFF2-40B4-BE49-F238E27FC236}">
                <a16:creationId xmlns:a16="http://schemas.microsoft.com/office/drawing/2014/main" id="{5BB97493-B0E1-4ADC-95A0-35FAEBE11DE9}"/>
              </a:ext>
            </a:extLst>
          </p:cNvPr>
          <p:cNvSpPr>
            <a:spLocks noGrp="1"/>
          </p:cNvSpPr>
          <p:nvPr>
            <p:ph type="sldNum" sz="quarter" idx="12"/>
          </p:nvPr>
        </p:nvSpPr>
        <p:spPr/>
        <p:txBody>
          <a:bodyPr/>
          <a:lstStyle/>
          <a:p>
            <a:fld id="{758155C4-7B51-4E26-BDA8-B6403F953EB0}" type="slidenum">
              <a:rPr lang="en-US" smtClean="0"/>
              <a:t>30</a:t>
            </a:fld>
            <a:endParaRPr lang="en-US"/>
          </a:p>
        </p:txBody>
      </p:sp>
      <p:pic>
        <p:nvPicPr>
          <p:cNvPr id="11" name="Picture 10" descr="A picture containing clipart&#10;&#10;Description generated with very high confidence">
            <a:extLst>
              <a:ext uri="{FF2B5EF4-FFF2-40B4-BE49-F238E27FC236}">
                <a16:creationId xmlns:a16="http://schemas.microsoft.com/office/drawing/2014/main" id="{9FC6A984-574A-4949-A6DC-1349AE28E7A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79986" y="3481957"/>
            <a:ext cx="2454910" cy="2832589"/>
          </a:xfrm>
          <a:prstGeom prst="rect">
            <a:avLst/>
          </a:prstGeom>
        </p:spPr>
      </p:pic>
    </p:spTree>
    <p:extLst>
      <p:ext uri="{BB962C8B-B14F-4D97-AF65-F5344CB8AC3E}">
        <p14:creationId xmlns:p14="http://schemas.microsoft.com/office/powerpoint/2010/main" val="4706304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5297" name="Picture 7" descr="process.jpg"/>
          <p:cNvPicPr>
            <a:picLocks noChangeAspect="1"/>
          </p:cNvPicPr>
          <p:nvPr/>
        </p:nvPicPr>
        <p:blipFill rotWithShape="1">
          <a:blip r:embed="rId3" cstate="print"/>
          <a:srcRect b="2598"/>
          <a:stretch/>
        </p:blipFill>
        <p:spPr bwMode="auto">
          <a:xfrm>
            <a:off x="20" y="10"/>
            <a:ext cx="12191980" cy="6857990"/>
          </a:xfrm>
          <a:prstGeom prst="rect">
            <a:avLst/>
          </a:prstGeom>
          <a:noFill/>
        </p:spPr>
      </p:pic>
      <p:sp>
        <p:nvSpPr>
          <p:cNvPr id="2" name="Slide Number Placeholder 1">
            <a:extLst>
              <a:ext uri="{FF2B5EF4-FFF2-40B4-BE49-F238E27FC236}">
                <a16:creationId xmlns:a16="http://schemas.microsoft.com/office/drawing/2014/main" id="{6D8B830B-830B-4FDD-B47B-7BE88375F762}"/>
              </a:ext>
            </a:extLst>
          </p:cNvPr>
          <p:cNvSpPr>
            <a:spLocks noGrp="1"/>
          </p:cNvSpPr>
          <p:nvPr>
            <p:ph type="sldNum" sz="quarter" idx="12"/>
          </p:nvPr>
        </p:nvSpPr>
        <p:spPr>
          <a:xfrm>
            <a:off x="8610600" y="6356350"/>
            <a:ext cx="2743200" cy="365125"/>
          </a:xfrm>
        </p:spPr>
        <p:txBody>
          <a:bodyPr>
            <a:normAutofit/>
          </a:bodyPr>
          <a:lstStyle/>
          <a:p>
            <a:pPr>
              <a:spcAft>
                <a:spcPts val="600"/>
              </a:spcAft>
            </a:pPr>
            <a:fld id="{758155C4-7B51-4E26-BDA8-B6403F953EB0}" type="slidenum">
              <a:rPr lang="en-US">
                <a:solidFill>
                  <a:srgbClr val="FFFFFF"/>
                </a:solidFill>
              </a:rPr>
              <a:pPr>
                <a:spcAft>
                  <a:spcPts val="600"/>
                </a:spcAft>
              </a:pPr>
              <a:t>31</a:t>
            </a:fld>
            <a:endParaRPr lang="en-US">
              <a:solidFill>
                <a:srgbClr val="FFFFFF"/>
              </a:solidFill>
            </a:endParaRPr>
          </a:p>
        </p:txBody>
      </p:sp>
    </p:spTree>
    <p:extLst>
      <p:ext uri="{BB962C8B-B14F-4D97-AF65-F5344CB8AC3E}">
        <p14:creationId xmlns:p14="http://schemas.microsoft.com/office/powerpoint/2010/main" val="2529249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17F25F-2BF1-4808-A4B3-1F92F01F840F}"/>
              </a:ext>
            </a:extLst>
          </p:cNvPr>
          <p:cNvSpPr>
            <a:spLocks noGrp="1"/>
          </p:cNvSpPr>
          <p:nvPr>
            <p:ph type="title"/>
          </p:nvPr>
        </p:nvSpPr>
        <p:spPr>
          <a:xfrm>
            <a:off x="5689549" y="449929"/>
            <a:ext cx="5847781" cy="1046671"/>
          </a:xfrm>
        </p:spPr>
        <p:txBody>
          <a:bodyPr>
            <a:normAutofit/>
          </a:bodyPr>
          <a:lstStyle/>
          <a:p>
            <a:r>
              <a:rPr lang="en-US" sz="4000" b="1" dirty="0">
                <a:latin typeface="Roboto Condensed" pitchFamily="2" charset="0"/>
                <a:ea typeface="Roboto Condensed" pitchFamily="2" charset="0"/>
              </a:rPr>
              <a:t>Presentation Topics</a:t>
            </a:r>
            <a:endParaRPr lang="en-US" sz="4000" dirty="0">
              <a:latin typeface="Roboto Condensed" pitchFamily="2" charset="0"/>
              <a:ea typeface="Roboto Condensed" pitchFamily="2" charset="0"/>
            </a:endParaRPr>
          </a:p>
        </p:txBody>
      </p:sp>
      <p:sp>
        <p:nvSpPr>
          <p:cNvPr id="5" name="Content Placeholder 4">
            <a:extLst>
              <a:ext uri="{FF2B5EF4-FFF2-40B4-BE49-F238E27FC236}">
                <a16:creationId xmlns:a16="http://schemas.microsoft.com/office/drawing/2014/main" id="{1AED16B0-C45E-4ED3-A328-D7E819EF729E}"/>
              </a:ext>
            </a:extLst>
          </p:cNvPr>
          <p:cNvSpPr>
            <a:spLocks noGrp="1"/>
          </p:cNvSpPr>
          <p:nvPr>
            <p:ph idx="1"/>
          </p:nvPr>
        </p:nvSpPr>
        <p:spPr>
          <a:xfrm>
            <a:off x="4520884" y="1449734"/>
            <a:ext cx="7377675" cy="3347879"/>
          </a:xfrm>
        </p:spPr>
        <p:txBody>
          <a:bodyPr anchor="ctr">
            <a:normAutofit/>
          </a:bodyPr>
          <a:lstStyle/>
          <a:p>
            <a:pPr marL="0" indent="0">
              <a:buNone/>
            </a:pPr>
            <a:r>
              <a:rPr lang="en-US" sz="2000" dirty="0">
                <a:sym typeface="Wingdings" panose="05000000000000000000" pitchFamily="2" charset="2"/>
              </a:rPr>
              <a:t></a:t>
            </a:r>
            <a:r>
              <a:rPr lang="en-US" sz="2000" dirty="0"/>
              <a:t> </a:t>
            </a:r>
            <a:r>
              <a:rPr lang="en-US" sz="2400" dirty="0"/>
              <a:t>Public &amp; Private Objectives for Development</a:t>
            </a:r>
            <a:br>
              <a:rPr lang="en-US" sz="2400" dirty="0"/>
            </a:br>
            <a:br>
              <a:rPr lang="en-US" sz="2400" dirty="0"/>
            </a:br>
            <a:r>
              <a:rPr lang="en-US" sz="2400" dirty="0">
                <a:sym typeface="Wingdings" panose="05000000000000000000" pitchFamily="2" charset="2"/>
              </a:rPr>
              <a:t></a:t>
            </a:r>
            <a:r>
              <a:rPr lang="en-US" sz="2400" dirty="0"/>
              <a:t> Public &amp; Private Steps in the  Development Process</a:t>
            </a:r>
            <a:br>
              <a:rPr lang="en-US" sz="2400" dirty="0"/>
            </a:br>
            <a:br>
              <a:rPr lang="en-US" sz="2400" dirty="0"/>
            </a:br>
            <a:r>
              <a:rPr lang="en-US" sz="2400" dirty="0">
                <a:sym typeface="Wingdings" panose="05000000000000000000" pitchFamily="2" charset="2"/>
              </a:rPr>
              <a:t></a:t>
            </a:r>
            <a:r>
              <a:rPr lang="en-US" sz="2400" dirty="0"/>
              <a:t> The Business of Real Estate</a:t>
            </a:r>
            <a:br>
              <a:rPr lang="en-US" sz="2400" dirty="0"/>
            </a:br>
            <a:br>
              <a:rPr lang="en-US" sz="2400" dirty="0"/>
            </a:br>
            <a:r>
              <a:rPr lang="en-US" sz="2400" dirty="0">
                <a:sym typeface="Wingdings" panose="05000000000000000000" pitchFamily="2" charset="2"/>
              </a:rPr>
              <a:t></a:t>
            </a:r>
            <a:r>
              <a:rPr lang="en-US" sz="2400" dirty="0"/>
              <a:t> The Importance of an Integrated Planning Process </a:t>
            </a:r>
            <a:br>
              <a:rPr lang="en-US" sz="2400" dirty="0"/>
            </a:br>
            <a:br>
              <a:rPr lang="en-US" sz="2400" dirty="0"/>
            </a:br>
            <a:r>
              <a:rPr lang="en-US" sz="2400" dirty="0">
                <a:sym typeface="Wingdings" panose="05000000000000000000" pitchFamily="2" charset="2"/>
              </a:rPr>
              <a:t></a:t>
            </a:r>
            <a:r>
              <a:rPr lang="en-US" sz="2400" dirty="0"/>
              <a:t> How to Work More Effectively Together</a:t>
            </a:r>
          </a:p>
        </p:txBody>
      </p:sp>
      <p:sp>
        <p:nvSpPr>
          <p:cNvPr id="3" name="Slide Number Placeholder 2">
            <a:extLst>
              <a:ext uri="{FF2B5EF4-FFF2-40B4-BE49-F238E27FC236}">
                <a16:creationId xmlns:a16="http://schemas.microsoft.com/office/drawing/2014/main" id="{F4874BAC-14B4-44A5-BCCB-DC88924DFB3E}"/>
              </a:ext>
            </a:extLst>
          </p:cNvPr>
          <p:cNvSpPr>
            <a:spLocks noGrp="1"/>
          </p:cNvSpPr>
          <p:nvPr>
            <p:ph type="sldNum" sz="quarter" idx="12"/>
          </p:nvPr>
        </p:nvSpPr>
        <p:spPr>
          <a:xfrm>
            <a:off x="9972260" y="6356350"/>
            <a:ext cx="1381539" cy="365125"/>
          </a:xfrm>
        </p:spPr>
        <p:txBody>
          <a:bodyPr anchor="ctr">
            <a:normAutofit/>
          </a:bodyPr>
          <a:lstStyle/>
          <a:p>
            <a:pPr>
              <a:spcAft>
                <a:spcPts val="600"/>
              </a:spcAft>
            </a:pPr>
            <a:fld id="{758155C4-7B51-4E26-BDA8-B6403F953EB0}" type="slidenum">
              <a:rPr lang="en-US" smtClean="0"/>
              <a:pPr>
                <a:spcAft>
                  <a:spcPts val="600"/>
                </a:spcAft>
              </a:pPr>
              <a:t>4</a:t>
            </a:fld>
            <a:endParaRPr lang="en-US"/>
          </a:p>
        </p:txBody>
      </p:sp>
      <p:pic>
        <p:nvPicPr>
          <p:cNvPr id="7" name="Picture 6">
            <a:extLst>
              <a:ext uri="{FF2B5EF4-FFF2-40B4-BE49-F238E27FC236}">
                <a16:creationId xmlns:a16="http://schemas.microsoft.com/office/drawing/2014/main" id="{54950754-0143-4FD8-B7EF-C789A833C3A6}"/>
              </a:ext>
            </a:extLst>
          </p:cNvPr>
          <p:cNvPicPr>
            <a:picLocks noChangeAspect="1"/>
          </p:cNvPicPr>
          <p:nvPr/>
        </p:nvPicPr>
        <p:blipFill rotWithShape="1">
          <a:blip r:embed="rId3"/>
          <a:srcRect l="58616" r="-1" b="-1"/>
          <a:stretch/>
        </p:blipFill>
        <p:spPr>
          <a:xfrm>
            <a:off x="-12651" y="10"/>
            <a:ext cx="4251960" cy="6857991"/>
          </a:xfrm>
          <a:prstGeom prst="rect">
            <a:avLst/>
          </a:prstGeom>
        </p:spPr>
      </p:pic>
    </p:spTree>
    <p:extLst>
      <p:ext uri="{BB962C8B-B14F-4D97-AF65-F5344CB8AC3E}">
        <p14:creationId xmlns:p14="http://schemas.microsoft.com/office/powerpoint/2010/main" val="1291253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29EE6-1AF0-4126-B887-B3DD5318966B}"/>
              </a:ext>
            </a:extLst>
          </p:cNvPr>
          <p:cNvSpPr>
            <a:spLocks noGrp="1"/>
          </p:cNvSpPr>
          <p:nvPr>
            <p:ph type="title"/>
          </p:nvPr>
        </p:nvSpPr>
        <p:spPr/>
        <p:txBody>
          <a:bodyPr>
            <a:normAutofit/>
          </a:bodyPr>
          <a:lstStyle/>
          <a:p>
            <a:r>
              <a:rPr lang="en-US" b="1" dirty="0">
                <a:latin typeface="Roboto Condensed" pitchFamily="2" charset="0"/>
                <a:ea typeface="Roboto Condensed" pitchFamily="2" charset="0"/>
              </a:rPr>
              <a:t>Idaho Land Use </a:t>
            </a:r>
          </a:p>
        </p:txBody>
      </p:sp>
      <p:graphicFrame>
        <p:nvGraphicFramePr>
          <p:cNvPr id="5" name="Content Placeholder 4">
            <a:extLst>
              <a:ext uri="{FF2B5EF4-FFF2-40B4-BE49-F238E27FC236}">
                <a16:creationId xmlns:a16="http://schemas.microsoft.com/office/drawing/2014/main" id="{8F69C5CB-1AA8-4B0D-ABF0-1E72272F694E}"/>
              </a:ext>
            </a:extLst>
          </p:cNvPr>
          <p:cNvGraphicFramePr>
            <a:graphicFrameLocks noGrp="1"/>
          </p:cNvGraphicFramePr>
          <p:nvPr>
            <p:ph idx="1"/>
            <p:extLst>
              <p:ext uri="{D42A27DB-BD31-4B8C-83A1-F6EECF244321}">
                <p14:modId xmlns:p14="http://schemas.microsoft.com/office/powerpoint/2010/main" val="2321771862"/>
              </p:ext>
            </p:extLst>
          </p:nvPr>
        </p:nvGraphicFramePr>
        <p:xfrm>
          <a:off x="215203" y="1825625"/>
          <a:ext cx="5653034"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889F3249-9521-42FB-B919-50E0BE40F9DA}"/>
              </a:ext>
            </a:extLst>
          </p:cNvPr>
          <p:cNvSpPr>
            <a:spLocks noGrp="1"/>
          </p:cNvSpPr>
          <p:nvPr>
            <p:ph type="sldNum" sz="quarter" idx="12"/>
          </p:nvPr>
        </p:nvSpPr>
        <p:spPr/>
        <p:txBody>
          <a:bodyPr/>
          <a:lstStyle/>
          <a:p>
            <a:fld id="{758155C4-7B51-4E26-BDA8-B6403F953EB0}" type="slidenum">
              <a:rPr lang="en-US" smtClean="0"/>
              <a:t>5</a:t>
            </a:fld>
            <a:endParaRPr lang="en-US"/>
          </a:p>
        </p:txBody>
      </p:sp>
      <p:sp>
        <p:nvSpPr>
          <p:cNvPr id="6" name="Arrow: Down 5">
            <a:extLst>
              <a:ext uri="{FF2B5EF4-FFF2-40B4-BE49-F238E27FC236}">
                <a16:creationId xmlns:a16="http://schemas.microsoft.com/office/drawing/2014/main" id="{F759C5D7-58D0-4819-A191-D88941D64952}"/>
              </a:ext>
            </a:extLst>
          </p:cNvPr>
          <p:cNvSpPr/>
          <p:nvPr/>
        </p:nvSpPr>
        <p:spPr>
          <a:xfrm>
            <a:off x="2820656" y="2675375"/>
            <a:ext cx="442127" cy="6531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B8CAB72D-7F78-40EF-847E-B0CE5C1812F3}"/>
              </a:ext>
            </a:extLst>
          </p:cNvPr>
          <p:cNvSpPr/>
          <p:nvPr/>
        </p:nvSpPr>
        <p:spPr>
          <a:xfrm>
            <a:off x="2824839" y="4633966"/>
            <a:ext cx="442127" cy="6531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Content Placeholder 4">
            <a:extLst>
              <a:ext uri="{FF2B5EF4-FFF2-40B4-BE49-F238E27FC236}">
                <a16:creationId xmlns:a16="http://schemas.microsoft.com/office/drawing/2014/main" id="{48A32ECF-A43E-4590-9758-5E495DB869D2}"/>
              </a:ext>
            </a:extLst>
          </p:cNvPr>
          <p:cNvGraphicFramePr>
            <a:graphicFrameLocks/>
          </p:cNvGraphicFramePr>
          <p:nvPr>
            <p:extLst>
              <p:ext uri="{D42A27DB-BD31-4B8C-83A1-F6EECF244321}">
                <p14:modId xmlns:p14="http://schemas.microsoft.com/office/powerpoint/2010/main" val="485505977"/>
              </p:ext>
            </p:extLst>
          </p:nvPr>
        </p:nvGraphicFramePr>
        <p:xfrm>
          <a:off x="6096000" y="1825625"/>
          <a:ext cx="5653034" cy="435133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4" name="Arrow: Left 13">
            <a:extLst>
              <a:ext uri="{FF2B5EF4-FFF2-40B4-BE49-F238E27FC236}">
                <a16:creationId xmlns:a16="http://schemas.microsoft.com/office/drawing/2014/main" id="{DF3DC7DA-1182-416D-9F94-4984E8A69D23}"/>
              </a:ext>
            </a:extLst>
          </p:cNvPr>
          <p:cNvSpPr/>
          <p:nvPr/>
        </p:nvSpPr>
        <p:spPr>
          <a:xfrm>
            <a:off x="5868237" y="5579469"/>
            <a:ext cx="542611" cy="458125"/>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5" name="Arrow: Left 14">
            <a:extLst>
              <a:ext uri="{FF2B5EF4-FFF2-40B4-BE49-F238E27FC236}">
                <a16:creationId xmlns:a16="http://schemas.microsoft.com/office/drawing/2014/main" id="{02FD3BAB-FDE9-47C0-BA68-0256D05B7492}"/>
              </a:ext>
            </a:extLst>
          </p:cNvPr>
          <p:cNvSpPr/>
          <p:nvPr/>
        </p:nvSpPr>
        <p:spPr>
          <a:xfrm>
            <a:off x="5824694" y="3772231"/>
            <a:ext cx="542611" cy="458125"/>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Arrow: Left 15">
            <a:extLst>
              <a:ext uri="{FF2B5EF4-FFF2-40B4-BE49-F238E27FC236}">
                <a16:creationId xmlns:a16="http://schemas.microsoft.com/office/drawing/2014/main" id="{94A72018-171F-41A5-AA8F-E33A28063786}"/>
              </a:ext>
            </a:extLst>
          </p:cNvPr>
          <p:cNvSpPr/>
          <p:nvPr/>
        </p:nvSpPr>
        <p:spPr>
          <a:xfrm>
            <a:off x="5868236" y="2044272"/>
            <a:ext cx="542611" cy="458125"/>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0696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 16">
            <a:extLst>
              <a:ext uri="{FF2B5EF4-FFF2-40B4-BE49-F238E27FC236}">
                <a16:creationId xmlns:a16="http://schemas.microsoft.com/office/drawing/2014/main" id="{1886C4C2-FD0E-4504-B222-237D11B44D18}"/>
              </a:ext>
            </a:extLst>
          </p:cNvPr>
          <p:cNvGraphicFramePr/>
          <p:nvPr>
            <p:extLst>
              <p:ext uri="{D42A27DB-BD31-4B8C-83A1-F6EECF244321}">
                <p14:modId xmlns:p14="http://schemas.microsoft.com/office/powerpoint/2010/main" val="2527080514"/>
              </p:ext>
            </p:extLst>
          </p:nvPr>
        </p:nvGraphicFramePr>
        <p:xfrm>
          <a:off x="493690" y="592428"/>
          <a:ext cx="10860110" cy="55845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45F7CA82-3128-48CC-B380-E3CD18D8C4D8}"/>
              </a:ext>
            </a:extLst>
          </p:cNvPr>
          <p:cNvSpPr>
            <a:spLocks noGrp="1"/>
          </p:cNvSpPr>
          <p:nvPr>
            <p:ph type="sldNum" sz="quarter" idx="12"/>
          </p:nvPr>
        </p:nvSpPr>
        <p:spPr/>
        <p:txBody>
          <a:bodyPr/>
          <a:lstStyle/>
          <a:p>
            <a:fld id="{758155C4-7B51-4E26-BDA8-B6403F953EB0}" type="slidenum">
              <a:rPr lang="en-US" smtClean="0"/>
              <a:t>6</a:t>
            </a:fld>
            <a:endParaRPr lang="en-US"/>
          </a:p>
        </p:txBody>
      </p:sp>
    </p:spTree>
    <p:extLst>
      <p:ext uri="{BB962C8B-B14F-4D97-AF65-F5344CB8AC3E}">
        <p14:creationId xmlns:p14="http://schemas.microsoft.com/office/powerpoint/2010/main" val="1987118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7" name="Group 3"/>
          <p:cNvGrpSpPr>
            <a:grpSpLocks/>
          </p:cNvGrpSpPr>
          <p:nvPr/>
        </p:nvGrpSpPr>
        <p:grpSpPr bwMode="auto">
          <a:xfrm>
            <a:off x="633349" y="0"/>
            <a:ext cx="5129784" cy="6858000"/>
            <a:chOff x="1905148" y="0"/>
            <a:chExt cx="3962102" cy="6858000"/>
          </a:xfrm>
          <a:solidFill>
            <a:schemeClr val="bg1"/>
          </a:solidFill>
        </p:grpSpPr>
        <p:sp>
          <p:nvSpPr>
            <p:cNvPr id="5" name="Rounded Rectangle 4"/>
            <p:cNvSpPr/>
            <p:nvPr/>
          </p:nvSpPr>
          <p:spPr>
            <a:xfrm>
              <a:off x="1905148" y="0"/>
              <a:ext cx="3962102" cy="6858000"/>
            </a:xfrm>
            <a:prstGeom prst="roundRect">
              <a:avLst>
                <a:gd name="adj" fmla="val 10000"/>
              </a:avLst>
            </a:prstGeom>
            <a:grp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6" name="Rounded Rectangle 4"/>
            <p:cNvSpPr/>
            <p:nvPr/>
          </p:nvSpPr>
          <p:spPr>
            <a:xfrm>
              <a:off x="1905148" y="0"/>
              <a:ext cx="3962102" cy="91440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106680" tIns="106680" rIns="106680" bIns="106680" spcCol="1270" anchor="ctr"/>
            <a:lstStyle/>
            <a:p>
              <a:pPr algn="ctr" defTabSz="1244600">
                <a:defRPr/>
              </a:pPr>
              <a:r>
                <a:rPr lang="en-US" sz="2800" b="1" dirty="0">
                  <a:latin typeface="Roboto Condensed" pitchFamily="2" charset="0"/>
                  <a:ea typeface="Roboto Condensed" pitchFamily="2" charset="0"/>
                </a:rPr>
                <a:t>PRIVATE PROCESS</a:t>
              </a:r>
            </a:p>
          </p:txBody>
        </p:sp>
      </p:grpSp>
      <p:grpSp>
        <p:nvGrpSpPr>
          <p:cNvPr id="24578" name="Group 6"/>
          <p:cNvGrpSpPr>
            <a:grpSpLocks/>
          </p:cNvGrpSpPr>
          <p:nvPr/>
        </p:nvGrpSpPr>
        <p:grpSpPr bwMode="auto">
          <a:xfrm>
            <a:off x="6422893" y="0"/>
            <a:ext cx="5171585" cy="6858000"/>
            <a:chOff x="0" y="0"/>
            <a:chExt cx="3962102" cy="6858000"/>
          </a:xfrm>
          <a:solidFill>
            <a:schemeClr val="bg1"/>
          </a:solidFill>
        </p:grpSpPr>
        <p:sp>
          <p:nvSpPr>
            <p:cNvPr id="8" name="Rounded Rectangle 7"/>
            <p:cNvSpPr/>
            <p:nvPr/>
          </p:nvSpPr>
          <p:spPr>
            <a:xfrm>
              <a:off x="0" y="0"/>
              <a:ext cx="3962102" cy="6858000"/>
            </a:xfrm>
            <a:prstGeom prst="roundRect">
              <a:avLst>
                <a:gd name="adj" fmla="val 10000"/>
              </a:avLst>
            </a:prstGeom>
            <a:grpFill/>
            <a:ln>
              <a:no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9" name="Rounded Rectangle 4"/>
            <p:cNvSpPr/>
            <p:nvPr/>
          </p:nvSpPr>
          <p:spPr>
            <a:xfrm>
              <a:off x="0" y="0"/>
              <a:ext cx="3962102" cy="838200"/>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106680" tIns="106680" rIns="106680" bIns="106680" spcCol="1270" anchor="ctr"/>
            <a:lstStyle/>
            <a:p>
              <a:pPr algn="ctr" defTabSz="1244600">
                <a:defRPr/>
              </a:pPr>
              <a:r>
                <a:rPr lang="en-US" sz="2800" b="1" dirty="0">
                  <a:latin typeface="Roboto Condensed" pitchFamily="2" charset="0"/>
                  <a:ea typeface="Roboto Condensed" pitchFamily="2" charset="0"/>
                </a:rPr>
                <a:t>PUBLIC PROCESS </a:t>
              </a:r>
            </a:p>
          </p:txBody>
        </p:sp>
      </p:grpSp>
      <p:grpSp>
        <p:nvGrpSpPr>
          <p:cNvPr id="24579" name="Group 9"/>
          <p:cNvGrpSpPr>
            <a:grpSpLocks/>
          </p:cNvGrpSpPr>
          <p:nvPr/>
        </p:nvGrpSpPr>
        <p:grpSpPr bwMode="auto">
          <a:xfrm>
            <a:off x="1296649" y="663448"/>
            <a:ext cx="3718529" cy="461264"/>
            <a:chOff x="3872588" y="1314428"/>
            <a:chExt cx="3185372" cy="461151"/>
          </a:xfrm>
          <a:solidFill>
            <a:schemeClr val="accent6">
              <a:lumMod val="60000"/>
              <a:lumOff val="40000"/>
            </a:schemeClr>
          </a:solidFill>
        </p:grpSpPr>
        <p:sp>
          <p:nvSpPr>
            <p:cNvPr id="11" name="Rounded Rectangle 10"/>
            <p:cNvSpPr/>
            <p:nvPr/>
          </p:nvSpPr>
          <p:spPr>
            <a:xfrm>
              <a:off x="3888279" y="1318491"/>
              <a:ext cx="3169681" cy="457088"/>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ounded Rectangle 4"/>
            <p:cNvSpPr/>
            <p:nvPr/>
          </p:nvSpPr>
          <p:spPr>
            <a:xfrm>
              <a:off x="3872588" y="1314428"/>
              <a:ext cx="3144285" cy="431694"/>
            </a:xfrm>
            <a:prstGeom prst="rect">
              <a:avLst/>
            </a:prstGeom>
            <a:grpFill/>
          </p:spPr>
          <p:style>
            <a:lnRef idx="0">
              <a:scrgbClr r="0" g="0" b="0"/>
            </a:lnRef>
            <a:fillRef idx="0">
              <a:scrgbClr r="0" g="0" b="0"/>
            </a:fillRef>
            <a:effectRef idx="0">
              <a:scrgbClr r="0" g="0" b="0"/>
            </a:effectRef>
            <a:fontRef idx="minor">
              <a:schemeClr val="lt1"/>
            </a:fontRef>
          </p:style>
          <p:txBody>
            <a:bodyPr lIns="60960" rIns="60960" spcCol="1270" anchor="ctr"/>
            <a:lstStyle/>
            <a:p>
              <a:pPr algn="ctr" defTabSz="1066800">
                <a:lnSpc>
                  <a:spcPct val="90000"/>
                </a:lnSpc>
                <a:spcAft>
                  <a:spcPct val="35000"/>
                </a:spcAft>
                <a:defRPr/>
              </a:pPr>
              <a:r>
                <a:rPr lang="en-US" sz="2400" dirty="0">
                  <a:solidFill>
                    <a:schemeClr val="tx1"/>
                  </a:solidFill>
                </a:rPr>
                <a:t>Business Concept</a:t>
              </a:r>
            </a:p>
          </p:txBody>
        </p:sp>
      </p:grpSp>
      <p:sp>
        <p:nvSpPr>
          <p:cNvPr id="15" name="Rounded Rectangle 4"/>
          <p:cNvSpPr/>
          <p:nvPr/>
        </p:nvSpPr>
        <p:spPr bwMode="auto">
          <a:xfrm>
            <a:off x="1303854" y="1157197"/>
            <a:ext cx="3670566" cy="431800"/>
          </a:xfrm>
          <a:prstGeom prst="rect">
            <a:avLst/>
          </a:prstGeom>
          <a:solidFill>
            <a:schemeClr val="accent6">
              <a:lumMod val="60000"/>
              <a:lumOff val="40000"/>
            </a:schemeClr>
          </a:solidFill>
        </p:spPr>
        <p:style>
          <a:lnRef idx="0">
            <a:scrgbClr r="0" g="0" b="0"/>
          </a:lnRef>
          <a:fillRef idx="0">
            <a:scrgbClr r="0" g="0" b="0"/>
          </a:fillRef>
          <a:effectRef idx="0">
            <a:scrgbClr r="0" g="0" b="0"/>
          </a:effectRef>
          <a:fontRef idx="minor">
            <a:schemeClr val="lt1"/>
          </a:fontRef>
        </p:style>
        <p:txBody>
          <a:bodyPr lIns="50800" tIns="38100" rIns="50800" bIns="38100" spcCol="1270" anchor="ctr"/>
          <a:lstStyle/>
          <a:p>
            <a:pPr algn="ctr" defTabSz="1066800">
              <a:lnSpc>
                <a:spcPct val="90000"/>
              </a:lnSpc>
              <a:spcAft>
                <a:spcPct val="35000"/>
              </a:spcAft>
              <a:defRPr/>
            </a:pPr>
            <a:r>
              <a:rPr lang="en-US" sz="2400" dirty="0">
                <a:solidFill>
                  <a:schemeClr val="tx1"/>
                </a:solidFill>
              </a:rPr>
              <a:t>Site Selection /Market Study</a:t>
            </a:r>
          </a:p>
        </p:txBody>
      </p:sp>
      <p:grpSp>
        <p:nvGrpSpPr>
          <p:cNvPr id="24581" name="Group 15"/>
          <p:cNvGrpSpPr>
            <a:grpSpLocks/>
          </p:cNvGrpSpPr>
          <p:nvPr/>
        </p:nvGrpSpPr>
        <p:grpSpPr bwMode="auto">
          <a:xfrm>
            <a:off x="1303854" y="1621482"/>
            <a:ext cx="3722437" cy="457200"/>
            <a:chOff x="4648209" y="2133603"/>
            <a:chExt cx="3169681" cy="457088"/>
          </a:xfrm>
          <a:solidFill>
            <a:schemeClr val="accent6">
              <a:lumMod val="60000"/>
              <a:lumOff val="40000"/>
            </a:schemeClr>
          </a:solidFill>
        </p:grpSpPr>
        <p:sp>
          <p:nvSpPr>
            <p:cNvPr id="17" name="Rounded Rectangle 16"/>
            <p:cNvSpPr/>
            <p:nvPr/>
          </p:nvSpPr>
          <p:spPr>
            <a:xfrm>
              <a:off x="4648209" y="2133603"/>
              <a:ext cx="3169681" cy="457088"/>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Rounded Rectangle 4"/>
            <p:cNvSpPr/>
            <p:nvPr/>
          </p:nvSpPr>
          <p:spPr>
            <a:xfrm>
              <a:off x="4660907" y="2146300"/>
              <a:ext cx="3144285" cy="431694"/>
            </a:xfrm>
            <a:prstGeom prst="rect">
              <a:avLst/>
            </a:prstGeom>
            <a:grpFill/>
          </p:spPr>
          <p:style>
            <a:lnRef idx="0">
              <a:scrgbClr r="0" g="0" b="0"/>
            </a:lnRef>
            <a:fillRef idx="0">
              <a:scrgbClr r="0" g="0" b="0"/>
            </a:fillRef>
            <a:effectRef idx="0">
              <a:scrgbClr r="0" g="0" b="0"/>
            </a:effectRef>
            <a:fontRef idx="minor">
              <a:schemeClr val="lt1"/>
            </a:fontRef>
          </p:style>
          <p:txBody>
            <a:bodyPr lIns="60960" rIns="60960" spcCol="1270" anchor="ctr"/>
            <a:lstStyle/>
            <a:p>
              <a:pPr algn="ctr" defTabSz="1066800">
                <a:lnSpc>
                  <a:spcPct val="90000"/>
                </a:lnSpc>
                <a:spcAft>
                  <a:spcPct val="35000"/>
                </a:spcAft>
                <a:defRPr/>
              </a:pPr>
              <a:r>
                <a:rPr lang="en-US" sz="2400" dirty="0">
                  <a:solidFill>
                    <a:schemeClr val="tx1"/>
                  </a:solidFill>
                </a:rPr>
                <a:t>Secure Financing</a:t>
              </a:r>
            </a:p>
          </p:txBody>
        </p:sp>
      </p:grpSp>
      <p:sp>
        <p:nvSpPr>
          <p:cNvPr id="21" name="Rounded Rectangle 4"/>
          <p:cNvSpPr/>
          <p:nvPr/>
        </p:nvSpPr>
        <p:spPr bwMode="auto">
          <a:xfrm>
            <a:off x="1314966" y="2135567"/>
            <a:ext cx="3691434" cy="720726"/>
          </a:xfrm>
          <a:prstGeom prst="rect">
            <a:avLst/>
          </a:prstGeom>
          <a:solidFill>
            <a:schemeClr val="accent6">
              <a:lumMod val="60000"/>
              <a:lumOff val="40000"/>
            </a:schemeClr>
          </a:solidFill>
        </p:spPr>
        <p:style>
          <a:lnRef idx="0">
            <a:scrgbClr r="0" g="0" b="0"/>
          </a:lnRef>
          <a:fillRef idx="0">
            <a:scrgbClr r="0" g="0" b="0"/>
          </a:fillRef>
          <a:effectRef idx="0">
            <a:scrgbClr r="0" g="0" b="0"/>
          </a:effectRef>
          <a:fontRef idx="minor">
            <a:schemeClr val="lt1"/>
          </a:fontRef>
        </p:style>
        <p:txBody>
          <a:bodyPr lIns="50800" tIns="38100" rIns="50800" bIns="38100" spcCol="1270" anchor="ctr"/>
          <a:lstStyle/>
          <a:p>
            <a:pPr algn="ctr" defTabSz="1066800">
              <a:lnSpc>
                <a:spcPct val="90000"/>
              </a:lnSpc>
              <a:spcAft>
                <a:spcPct val="35000"/>
              </a:spcAft>
              <a:defRPr/>
            </a:pPr>
            <a:r>
              <a:rPr lang="en-US" sz="2400" dirty="0">
                <a:solidFill>
                  <a:schemeClr val="tx1"/>
                </a:solidFill>
              </a:rPr>
              <a:t>Due Diligence/real estate purchase </a:t>
            </a:r>
          </a:p>
        </p:txBody>
      </p:sp>
      <p:grpSp>
        <p:nvGrpSpPr>
          <p:cNvPr id="24583" name="Group 21"/>
          <p:cNvGrpSpPr>
            <a:grpSpLocks/>
          </p:cNvGrpSpPr>
          <p:nvPr/>
        </p:nvGrpSpPr>
        <p:grpSpPr bwMode="auto">
          <a:xfrm>
            <a:off x="1336825" y="4038600"/>
            <a:ext cx="3890813" cy="457200"/>
            <a:chOff x="4648209" y="4190998"/>
            <a:chExt cx="3169681" cy="457088"/>
          </a:xfrm>
          <a:solidFill>
            <a:schemeClr val="accent6">
              <a:lumMod val="60000"/>
              <a:lumOff val="40000"/>
            </a:schemeClr>
          </a:solidFill>
        </p:grpSpPr>
        <p:sp>
          <p:nvSpPr>
            <p:cNvPr id="23" name="Rounded Rectangle 22"/>
            <p:cNvSpPr/>
            <p:nvPr/>
          </p:nvSpPr>
          <p:spPr>
            <a:xfrm>
              <a:off x="4648209" y="4190998"/>
              <a:ext cx="3169681" cy="457088"/>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Rounded Rectangle 4"/>
            <p:cNvSpPr/>
            <p:nvPr/>
          </p:nvSpPr>
          <p:spPr>
            <a:xfrm>
              <a:off x="4660907" y="4203695"/>
              <a:ext cx="3144285" cy="431694"/>
            </a:xfrm>
            <a:prstGeom prst="rect">
              <a:avLst/>
            </a:prstGeom>
            <a:grpFill/>
          </p:spPr>
          <p:style>
            <a:lnRef idx="0">
              <a:scrgbClr r="0" g="0" b="0"/>
            </a:lnRef>
            <a:fillRef idx="0">
              <a:scrgbClr r="0" g="0" b="0"/>
            </a:fillRef>
            <a:effectRef idx="0">
              <a:scrgbClr r="0" g="0" b="0"/>
            </a:effectRef>
            <a:fontRef idx="minor">
              <a:schemeClr val="lt1"/>
            </a:fontRef>
          </p:style>
          <p:txBody>
            <a:bodyPr lIns="60960" rIns="60960" spcCol="1270" anchor="ctr"/>
            <a:lstStyle/>
            <a:p>
              <a:pPr algn="ctr" defTabSz="1066800">
                <a:lnSpc>
                  <a:spcPct val="90000"/>
                </a:lnSpc>
                <a:spcAft>
                  <a:spcPct val="35000"/>
                </a:spcAft>
                <a:defRPr/>
              </a:pPr>
              <a:r>
                <a:rPr lang="en-US" sz="2400" dirty="0">
                  <a:solidFill>
                    <a:schemeClr val="tx1"/>
                  </a:solidFill>
                </a:rPr>
                <a:t>Site engineering</a:t>
              </a:r>
            </a:p>
          </p:txBody>
        </p:sp>
      </p:grpSp>
      <p:grpSp>
        <p:nvGrpSpPr>
          <p:cNvPr id="24584" name="Group 24"/>
          <p:cNvGrpSpPr>
            <a:grpSpLocks/>
          </p:cNvGrpSpPr>
          <p:nvPr/>
        </p:nvGrpSpPr>
        <p:grpSpPr bwMode="auto">
          <a:xfrm>
            <a:off x="1319700" y="4511675"/>
            <a:ext cx="3922405" cy="457200"/>
            <a:chOff x="4647744" y="4876802"/>
            <a:chExt cx="3170146" cy="457088"/>
          </a:xfrm>
          <a:solidFill>
            <a:schemeClr val="accent6">
              <a:lumMod val="60000"/>
              <a:lumOff val="40000"/>
            </a:schemeClr>
          </a:solidFill>
        </p:grpSpPr>
        <p:sp>
          <p:nvSpPr>
            <p:cNvPr id="26" name="Rounded Rectangle 25"/>
            <p:cNvSpPr/>
            <p:nvPr/>
          </p:nvSpPr>
          <p:spPr>
            <a:xfrm>
              <a:off x="4648209" y="4876802"/>
              <a:ext cx="3169681" cy="457088"/>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Rounded Rectangle 4"/>
            <p:cNvSpPr/>
            <p:nvPr/>
          </p:nvSpPr>
          <p:spPr>
            <a:xfrm>
              <a:off x="4647744" y="4888048"/>
              <a:ext cx="3144285" cy="431694"/>
            </a:xfrm>
            <a:prstGeom prst="rect">
              <a:avLst/>
            </a:prstGeom>
            <a:grpFill/>
          </p:spPr>
          <p:style>
            <a:lnRef idx="0">
              <a:scrgbClr r="0" g="0" b="0"/>
            </a:lnRef>
            <a:fillRef idx="0">
              <a:scrgbClr r="0" g="0" b="0"/>
            </a:fillRef>
            <a:effectRef idx="0">
              <a:scrgbClr r="0" g="0" b="0"/>
            </a:effectRef>
            <a:fontRef idx="minor">
              <a:schemeClr val="lt1"/>
            </a:fontRef>
          </p:style>
          <p:txBody>
            <a:bodyPr lIns="60960" rIns="60960" spcCol="1270" anchor="ctr"/>
            <a:lstStyle/>
            <a:p>
              <a:pPr algn="ctr" defTabSz="1066800">
                <a:lnSpc>
                  <a:spcPct val="90000"/>
                </a:lnSpc>
                <a:spcAft>
                  <a:spcPct val="35000"/>
                </a:spcAft>
                <a:defRPr/>
              </a:pPr>
              <a:r>
                <a:rPr lang="en-US" sz="2400" dirty="0">
                  <a:solidFill>
                    <a:schemeClr val="tx1"/>
                  </a:solidFill>
                </a:rPr>
                <a:t>Architectural design </a:t>
              </a:r>
            </a:p>
          </p:txBody>
        </p:sp>
      </p:grpSp>
      <p:grpSp>
        <p:nvGrpSpPr>
          <p:cNvPr id="24585" name="Group 27"/>
          <p:cNvGrpSpPr>
            <a:grpSpLocks/>
          </p:cNvGrpSpPr>
          <p:nvPr/>
        </p:nvGrpSpPr>
        <p:grpSpPr bwMode="auto">
          <a:xfrm>
            <a:off x="1315445" y="5402262"/>
            <a:ext cx="3909130" cy="457200"/>
            <a:chOff x="4648209" y="5486400"/>
            <a:chExt cx="3169681" cy="457088"/>
          </a:xfrm>
          <a:solidFill>
            <a:schemeClr val="accent6">
              <a:lumMod val="60000"/>
              <a:lumOff val="40000"/>
            </a:schemeClr>
          </a:solidFill>
        </p:grpSpPr>
        <p:sp>
          <p:nvSpPr>
            <p:cNvPr id="29" name="Rounded Rectangle 28"/>
            <p:cNvSpPr/>
            <p:nvPr/>
          </p:nvSpPr>
          <p:spPr>
            <a:xfrm>
              <a:off x="4648209" y="5486400"/>
              <a:ext cx="3169681" cy="457088"/>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Rounded Rectangle 4"/>
            <p:cNvSpPr/>
            <p:nvPr/>
          </p:nvSpPr>
          <p:spPr>
            <a:xfrm>
              <a:off x="4660907" y="5499097"/>
              <a:ext cx="3144285" cy="431694"/>
            </a:xfrm>
            <a:prstGeom prst="rect">
              <a:avLst/>
            </a:prstGeom>
            <a:grpFill/>
          </p:spPr>
          <p:style>
            <a:lnRef idx="0">
              <a:scrgbClr r="0" g="0" b="0"/>
            </a:lnRef>
            <a:fillRef idx="0">
              <a:scrgbClr r="0" g="0" b="0"/>
            </a:fillRef>
            <a:effectRef idx="0">
              <a:scrgbClr r="0" g="0" b="0"/>
            </a:effectRef>
            <a:fontRef idx="minor">
              <a:schemeClr val="lt1"/>
            </a:fontRef>
          </p:style>
          <p:txBody>
            <a:bodyPr lIns="60960" rIns="60960" spcCol="1270" anchor="ctr"/>
            <a:lstStyle/>
            <a:p>
              <a:pPr algn="ctr" defTabSz="1066800">
                <a:lnSpc>
                  <a:spcPct val="90000"/>
                </a:lnSpc>
                <a:spcAft>
                  <a:spcPct val="35000"/>
                </a:spcAft>
                <a:defRPr/>
              </a:pPr>
              <a:r>
                <a:rPr lang="en-US" sz="2400" dirty="0">
                  <a:solidFill>
                    <a:schemeClr val="tx1"/>
                  </a:solidFill>
                </a:rPr>
                <a:t>Pre-sales/leasing</a:t>
              </a:r>
            </a:p>
          </p:txBody>
        </p:sp>
      </p:grpSp>
      <p:grpSp>
        <p:nvGrpSpPr>
          <p:cNvPr id="24586" name="Group 30"/>
          <p:cNvGrpSpPr>
            <a:grpSpLocks/>
          </p:cNvGrpSpPr>
          <p:nvPr/>
        </p:nvGrpSpPr>
        <p:grpSpPr bwMode="auto">
          <a:xfrm>
            <a:off x="1334168" y="5943600"/>
            <a:ext cx="3893470" cy="457200"/>
            <a:chOff x="3925104" y="6019800"/>
            <a:chExt cx="3892786" cy="457088"/>
          </a:xfrm>
        </p:grpSpPr>
        <p:sp>
          <p:nvSpPr>
            <p:cNvPr id="32" name="Rounded Rectangle 31"/>
            <p:cNvSpPr/>
            <p:nvPr/>
          </p:nvSpPr>
          <p:spPr>
            <a:xfrm>
              <a:off x="3925104" y="6019800"/>
              <a:ext cx="3892786" cy="45708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Rounded Rectangle 4"/>
            <p:cNvSpPr/>
            <p:nvPr/>
          </p:nvSpPr>
          <p:spPr>
            <a:xfrm>
              <a:off x="3943345" y="6032497"/>
              <a:ext cx="3861847" cy="431694"/>
            </a:xfrm>
            <a:prstGeom prst="rect">
              <a:avLst/>
            </a:prstGeom>
            <a:solidFill>
              <a:schemeClr val="accent6">
                <a:lumMod val="60000"/>
                <a:lumOff val="40000"/>
              </a:schemeClr>
            </a:solidFill>
          </p:spPr>
          <p:style>
            <a:lnRef idx="0">
              <a:scrgbClr r="0" g="0" b="0"/>
            </a:lnRef>
            <a:fillRef idx="0">
              <a:scrgbClr r="0" g="0" b="0"/>
            </a:fillRef>
            <a:effectRef idx="0">
              <a:scrgbClr r="0" g="0" b="0"/>
            </a:effectRef>
            <a:fontRef idx="minor">
              <a:schemeClr val="lt1"/>
            </a:fontRef>
          </p:style>
          <p:txBody>
            <a:bodyPr lIns="53340" tIns="40005" rIns="53340" bIns="40005" spcCol="1270" anchor="ctr"/>
            <a:lstStyle/>
            <a:p>
              <a:pPr algn="ctr" defTabSz="1066800">
                <a:lnSpc>
                  <a:spcPct val="90000"/>
                </a:lnSpc>
                <a:spcAft>
                  <a:spcPct val="35000"/>
                </a:spcAft>
                <a:defRPr/>
              </a:pPr>
              <a:r>
                <a:rPr lang="en-US" sz="2400" dirty="0">
                  <a:solidFill>
                    <a:schemeClr val="tx1"/>
                  </a:solidFill>
                </a:rPr>
                <a:t>Construction Management </a:t>
              </a:r>
            </a:p>
          </p:txBody>
        </p:sp>
      </p:grpSp>
      <p:grpSp>
        <p:nvGrpSpPr>
          <p:cNvPr id="24587" name="Group 33"/>
          <p:cNvGrpSpPr>
            <a:grpSpLocks/>
          </p:cNvGrpSpPr>
          <p:nvPr/>
        </p:nvGrpSpPr>
        <p:grpSpPr bwMode="auto">
          <a:xfrm>
            <a:off x="7113368" y="5979923"/>
            <a:ext cx="3537421" cy="617538"/>
            <a:chOff x="380993" y="6095999"/>
            <a:chExt cx="3170009" cy="617786"/>
          </a:xfrm>
          <a:solidFill>
            <a:schemeClr val="accent6">
              <a:lumMod val="60000"/>
              <a:lumOff val="40000"/>
            </a:schemeClr>
          </a:solidFill>
        </p:grpSpPr>
        <p:sp>
          <p:nvSpPr>
            <p:cNvPr id="35" name="Rounded Rectangle 34"/>
            <p:cNvSpPr/>
            <p:nvPr/>
          </p:nvSpPr>
          <p:spPr>
            <a:xfrm>
              <a:off x="380993" y="6095999"/>
              <a:ext cx="3170009" cy="617786"/>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Rounded Rectangle 4"/>
            <p:cNvSpPr/>
            <p:nvPr/>
          </p:nvSpPr>
          <p:spPr>
            <a:xfrm>
              <a:off x="457187" y="6132527"/>
              <a:ext cx="3046393" cy="581258"/>
            </a:xfrm>
            <a:prstGeom prst="rect">
              <a:avLst/>
            </a:prstGeom>
            <a:grpFill/>
          </p:spPr>
          <p:style>
            <a:lnRef idx="0">
              <a:scrgbClr r="0" g="0" b="0"/>
            </a:lnRef>
            <a:fillRef idx="0">
              <a:scrgbClr r="0" g="0" b="0"/>
            </a:fillRef>
            <a:effectRef idx="0">
              <a:scrgbClr r="0" g="0" b="0"/>
            </a:effectRef>
            <a:fontRef idx="minor">
              <a:schemeClr val="lt1"/>
            </a:fontRef>
          </p:style>
          <p:txBody>
            <a:bodyPr lIns="60960" rIns="60960" spcCol="1270" anchor="ctr"/>
            <a:lstStyle/>
            <a:p>
              <a:pPr algn="ctr" defTabSz="1066800">
                <a:lnSpc>
                  <a:spcPct val="90000"/>
                </a:lnSpc>
                <a:spcAft>
                  <a:spcPct val="35000"/>
                </a:spcAft>
                <a:defRPr/>
              </a:pPr>
              <a:r>
                <a:rPr lang="en-US" sz="2400" dirty="0">
                  <a:solidFill>
                    <a:schemeClr val="tx1"/>
                  </a:solidFill>
                </a:rPr>
                <a:t>Certificate of Occupancy </a:t>
              </a:r>
            </a:p>
          </p:txBody>
        </p:sp>
      </p:grpSp>
      <p:grpSp>
        <p:nvGrpSpPr>
          <p:cNvPr id="24588" name="Group 36"/>
          <p:cNvGrpSpPr>
            <a:grpSpLocks/>
          </p:cNvGrpSpPr>
          <p:nvPr/>
        </p:nvGrpSpPr>
        <p:grpSpPr bwMode="auto">
          <a:xfrm>
            <a:off x="7122312" y="5402262"/>
            <a:ext cx="3519707" cy="554038"/>
            <a:chOff x="380993" y="5486399"/>
            <a:chExt cx="3169681" cy="554491"/>
          </a:xfrm>
          <a:solidFill>
            <a:schemeClr val="accent6">
              <a:lumMod val="60000"/>
              <a:lumOff val="40000"/>
            </a:schemeClr>
          </a:solidFill>
        </p:grpSpPr>
        <p:sp>
          <p:nvSpPr>
            <p:cNvPr id="38" name="Rounded Rectangle 37"/>
            <p:cNvSpPr/>
            <p:nvPr/>
          </p:nvSpPr>
          <p:spPr>
            <a:xfrm>
              <a:off x="380993" y="5486399"/>
              <a:ext cx="3169681" cy="554491"/>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Rounded Rectangle 4"/>
            <p:cNvSpPr/>
            <p:nvPr/>
          </p:nvSpPr>
          <p:spPr>
            <a:xfrm>
              <a:off x="396865" y="5502287"/>
              <a:ext cx="3137937" cy="522715"/>
            </a:xfrm>
            <a:prstGeom prst="rect">
              <a:avLst/>
            </a:prstGeom>
            <a:grpFill/>
          </p:spPr>
          <p:style>
            <a:lnRef idx="0">
              <a:scrgbClr r="0" g="0" b="0"/>
            </a:lnRef>
            <a:fillRef idx="0">
              <a:scrgbClr r="0" g="0" b="0"/>
            </a:fillRef>
            <a:effectRef idx="0">
              <a:scrgbClr r="0" g="0" b="0"/>
            </a:effectRef>
            <a:fontRef idx="minor">
              <a:schemeClr val="lt1"/>
            </a:fontRef>
          </p:style>
          <p:txBody>
            <a:bodyPr lIns="60960" rIns="60960" spcCol="1270" anchor="ctr"/>
            <a:lstStyle/>
            <a:p>
              <a:pPr algn="ctr" defTabSz="1066800">
                <a:lnSpc>
                  <a:spcPct val="90000"/>
                </a:lnSpc>
                <a:spcAft>
                  <a:spcPct val="35000"/>
                </a:spcAft>
                <a:defRPr/>
              </a:pPr>
              <a:r>
                <a:rPr lang="en-US" sz="2400" dirty="0">
                  <a:solidFill>
                    <a:schemeClr val="tx1"/>
                  </a:solidFill>
                </a:rPr>
                <a:t>Inspections</a:t>
              </a:r>
            </a:p>
          </p:txBody>
        </p:sp>
      </p:grpSp>
      <p:grpSp>
        <p:nvGrpSpPr>
          <p:cNvPr id="24589" name="Group 39"/>
          <p:cNvGrpSpPr>
            <a:grpSpLocks/>
          </p:cNvGrpSpPr>
          <p:nvPr/>
        </p:nvGrpSpPr>
        <p:grpSpPr bwMode="auto">
          <a:xfrm>
            <a:off x="7113455" y="4724400"/>
            <a:ext cx="3519707" cy="554038"/>
            <a:chOff x="380993" y="4876798"/>
            <a:chExt cx="3169681" cy="554491"/>
          </a:xfrm>
          <a:solidFill>
            <a:schemeClr val="accent6">
              <a:lumMod val="60000"/>
              <a:lumOff val="40000"/>
            </a:schemeClr>
          </a:solidFill>
        </p:grpSpPr>
        <p:sp>
          <p:nvSpPr>
            <p:cNvPr id="41" name="Rounded Rectangle 40"/>
            <p:cNvSpPr/>
            <p:nvPr/>
          </p:nvSpPr>
          <p:spPr>
            <a:xfrm>
              <a:off x="380993" y="4876798"/>
              <a:ext cx="3169681" cy="554491"/>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2" name="Rounded Rectangle 4"/>
            <p:cNvSpPr/>
            <p:nvPr/>
          </p:nvSpPr>
          <p:spPr>
            <a:xfrm>
              <a:off x="396865" y="4892686"/>
              <a:ext cx="3137937" cy="522715"/>
            </a:xfrm>
            <a:prstGeom prst="rect">
              <a:avLst/>
            </a:prstGeom>
            <a:grpFill/>
          </p:spPr>
          <p:style>
            <a:lnRef idx="0">
              <a:scrgbClr r="0" g="0" b="0"/>
            </a:lnRef>
            <a:fillRef idx="0">
              <a:scrgbClr r="0" g="0" b="0"/>
            </a:fillRef>
            <a:effectRef idx="0">
              <a:scrgbClr r="0" g="0" b="0"/>
            </a:effectRef>
            <a:fontRef idx="minor">
              <a:schemeClr val="lt1"/>
            </a:fontRef>
          </p:style>
          <p:txBody>
            <a:bodyPr lIns="60960" rIns="60960" spcCol="1270" anchor="ctr"/>
            <a:lstStyle/>
            <a:p>
              <a:pPr algn="ctr" defTabSz="1066800">
                <a:lnSpc>
                  <a:spcPct val="90000"/>
                </a:lnSpc>
                <a:spcAft>
                  <a:spcPct val="35000"/>
                </a:spcAft>
                <a:defRPr/>
              </a:pPr>
              <a:r>
                <a:rPr lang="en-US" sz="2400" dirty="0">
                  <a:solidFill>
                    <a:schemeClr val="tx1"/>
                  </a:solidFill>
                </a:rPr>
                <a:t>Building plan review</a:t>
              </a:r>
            </a:p>
          </p:txBody>
        </p:sp>
      </p:grpSp>
      <p:grpSp>
        <p:nvGrpSpPr>
          <p:cNvPr id="24590" name="Group 42"/>
          <p:cNvGrpSpPr>
            <a:grpSpLocks/>
          </p:cNvGrpSpPr>
          <p:nvPr/>
        </p:nvGrpSpPr>
        <p:grpSpPr bwMode="auto">
          <a:xfrm>
            <a:off x="7122313" y="3857797"/>
            <a:ext cx="3484282" cy="554038"/>
            <a:chOff x="380993" y="4267200"/>
            <a:chExt cx="3169681" cy="554491"/>
          </a:xfrm>
          <a:solidFill>
            <a:schemeClr val="accent6">
              <a:lumMod val="60000"/>
              <a:lumOff val="40000"/>
            </a:schemeClr>
          </a:solidFill>
        </p:grpSpPr>
        <p:sp>
          <p:nvSpPr>
            <p:cNvPr id="44" name="Rounded Rectangle 43"/>
            <p:cNvSpPr/>
            <p:nvPr/>
          </p:nvSpPr>
          <p:spPr>
            <a:xfrm>
              <a:off x="380993" y="4267200"/>
              <a:ext cx="3169681" cy="554491"/>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Rounded Rectangle 4"/>
            <p:cNvSpPr/>
            <p:nvPr/>
          </p:nvSpPr>
          <p:spPr>
            <a:xfrm>
              <a:off x="396865" y="4283088"/>
              <a:ext cx="3137937" cy="522715"/>
            </a:xfrm>
            <a:prstGeom prst="rect">
              <a:avLst/>
            </a:prstGeom>
            <a:grpFill/>
          </p:spPr>
          <p:style>
            <a:lnRef idx="0">
              <a:scrgbClr r="0" g="0" b="0"/>
            </a:lnRef>
            <a:fillRef idx="0">
              <a:scrgbClr r="0" g="0" b="0"/>
            </a:fillRef>
            <a:effectRef idx="0">
              <a:scrgbClr r="0" g="0" b="0"/>
            </a:effectRef>
            <a:fontRef idx="minor">
              <a:schemeClr val="lt1"/>
            </a:fontRef>
          </p:style>
          <p:txBody>
            <a:bodyPr lIns="60960" rIns="60960" spcCol="1270" anchor="ctr"/>
            <a:lstStyle/>
            <a:p>
              <a:pPr algn="ctr" defTabSz="1066800">
                <a:lnSpc>
                  <a:spcPct val="90000"/>
                </a:lnSpc>
                <a:spcAft>
                  <a:spcPct val="35000"/>
                </a:spcAft>
                <a:defRPr/>
              </a:pPr>
              <a:r>
                <a:rPr lang="en-US" sz="2400" dirty="0">
                  <a:solidFill>
                    <a:schemeClr val="tx1"/>
                  </a:solidFill>
                </a:rPr>
                <a:t>Infrastructure</a:t>
              </a:r>
            </a:p>
          </p:txBody>
        </p:sp>
      </p:grpSp>
      <p:sp>
        <p:nvSpPr>
          <p:cNvPr id="48" name="Rounded Rectangle 4"/>
          <p:cNvSpPr/>
          <p:nvPr/>
        </p:nvSpPr>
        <p:spPr bwMode="auto">
          <a:xfrm>
            <a:off x="7095744" y="3293270"/>
            <a:ext cx="3501994" cy="522288"/>
          </a:xfrm>
          <a:prstGeom prst="rect">
            <a:avLst/>
          </a:prstGeom>
          <a:solidFill>
            <a:schemeClr val="accent6">
              <a:lumMod val="60000"/>
              <a:lumOff val="40000"/>
            </a:schemeClr>
          </a:solidFill>
        </p:spPr>
        <p:style>
          <a:lnRef idx="0">
            <a:scrgbClr r="0" g="0" b="0"/>
          </a:lnRef>
          <a:fillRef idx="0">
            <a:scrgbClr r="0" g="0" b="0"/>
          </a:fillRef>
          <a:effectRef idx="0">
            <a:scrgbClr r="0" g="0" b="0"/>
          </a:effectRef>
          <a:fontRef idx="minor">
            <a:schemeClr val="lt1"/>
          </a:fontRef>
        </p:style>
        <p:txBody>
          <a:bodyPr lIns="60960" rIns="60960" spcCol="1270" anchor="ctr"/>
          <a:lstStyle/>
          <a:p>
            <a:pPr algn="ctr" defTabSz="1066800">
              <a:lnSpc>
                <a:spcPct val="90000"/>
              </a:lnSpc>
              <a:spcAft>
                <a:spcPct val="35000"/>
              </a:spcAft>
              <a:defRPr/>
            </a:pPr>
            <a:r>
              <a:rPr lang="en-US" sz="2400" dirty="0">
                <a:solidFill>
                  <a:schemeClr val="tx1"/>
                </a:solidFill>
              </a:rPr>
              <a:t>Subdivision plat </a:t>
            </a:r>
          </a:p>
        </p:txBody>
      </p:sp>
      <p:grpSp>
        <p:nvGrpSpPr>
          <p:cNvPr id="24592" name="Group 48"/>
          <p:cNvGrpSpPr>
            <a:grpSpLocks/>
          </p:cNvGrpSpPr>
          <p:nvPr/>
        </p:nvGrpSpPr>
        <p:grpSpPr bwMode="auto">
          <a:xfrm>
            <a:off x="7095744" y="2672556"/>
            <a:ext cx="3537421" cy="554038"/>
            <a:chOff x="380993" y="3657597"/>
            <a:chExt cx="3169681" cy="554491"/>
          </a:xfrm>
          <a:solidFill>
            <a:schemeClr val="accent6">
              <a:lumMod val="60000"/>
              <a:lumOff val="40000"/>
            </a:schemeClr>
          </a:solidFill>
        </p:grpSpPr>
        <p:sp>
          <p:nvSpPr>
            <p:cNvPr id="50" name="Rounded Rectangle 49"/>
            <p:cNvSpPr/>
            <p:nvPr/>
          </p:nvSpPr>
          <p:spPr>
            <a:xfrm>
              <a:off x="380993" y="3657597"/>
              <a:ext cx="3169681" cy="554491"/>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Rounded Rectangle 4"/>
            <p:cNvSpPr/>
            <p:nvPr/>
          </p:nvSpPr>
          <p:spPr>
            <a:xfrm>
              <a:off x="396865" y="3673485"/>
              <a:ext cx="3137937" cy="522715"/>
            </a:xfrm>
            <a:prstGeom prst="rect">
              <a:avLst/>
            </a:prstGeom>
            <a:grpFill/>
          </p:spPr>
          <p:style>
            <a:lnRef idx="0">
              <a:scrgbClr r="0" g="0" b="0"/>
            </a:lnRef>
            <a:fillRef idx="0">
              <a:scrgbClr r="0" g="0" b="0"/>
            </a:fillRef>
            <a:effectRef idx="0">
              <a:scrgbClr r="0" g="0" b="0"/>
            </a:effectRef>
            <a:fontRef idx="minor">
              <a:schemeClr val="lt1"/>
            </a:fontRef>
          </p:style>
          <p:txBody>
            <a:bodyPr lIns="60960" rIns="60960" spcCol="1270" anchor="ctr"/>
            <a:lstStyle/>
            <a:p>
              <a:pPr algn="ctr" defTabSz="1066800">
                <a:lnSpc>
                  <a:spcPct val="90000"/>
                </a:lnSpc>
                <a:spcAft>
                  <a:spcPct val="35000"/>
                </a:spcAft>
                <a:defRPr/>
              </a:pPr>
              <a:r>
                <a:rPr lang="en-US" sz="2400" dirty="0">
                  <a:solidFill>
                    <a:schemeClr val="tx1"/>
                  </a:solidFill>
                </a:rPr>
                <a:t>Zoning entitlement</a:t>
              </a:r>
            </a:p>
          </p:txBody>
        </p:sp>
      </p:grpSp>
      <p:grpSp>
        <p:nvGrpSpPr>
          <p:cNvPr id="24593" name="Group 51"/>
          <p:cNvGrpSpPr>
            <a:grpSpLocks/>
          </p:cNvGrpSpPr>
          <p:nvPr/>
        </p:nvGrpSpPr>
        <p:grpSpPr bwMode="auto">
          <a:xfrm>
            <a:off x="7095744" y="2098847"/>
            <a:ext cx="3537421" cy="554038"/>
            <a:chOff x="380993" y="2438402"/>
            <a:chExt cx="3169681" cy="554491"/>
          </a:xfrm>
          <a:solidFill>
            <a:schemeClr val="accent6">
              <a:lumMod val="60000"/>
              <a:lumOff val="40000"/>
            </a:schemeClr>
          </a:solidFill>
        </p:grpSpPr>
        <p:sp>
          <p:nvSpPr>
            <p:cNvPr id="53" name="Rounded Rectangle 52"/>
            <p:cNvSpPr/>
            <p:nvPr/>
          </p:nvSpPr>
          <p:spPr>
            <a:xfrm>
              <a:off x="380993" y="2438402"/>
              <a:ext cx="3169681" cy="554491"/>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4" name="Rounded Rectangle 4"/>
            <p:cNvSpPr/>
            <p:nvPr/>
          </p:nvSpPr>
          <p:spPr>
            <a:xfrm>
              <a:off x="396865" y="2454290"/>
              <a:ext cx="3137937" cy="522715"/>
            </a:xfrm>
            <a:prstGeom prst="rect">
              <a:avLst/>
            </a:prstGeom>
            <a:grpFill/>
          </p:spPr>
          <p:style>
            <a:lnRef idx="0">
              <a:scrgbClr r="0" g="0" b="0"/>
            </a:lnRef>
            <a:fillRef idx="0">
              <a:scrgbClr r="0" g="0" b="0"/>
            </a:fillRef>
            <a:effectRef idx="0">
              <a:scrgbClr r="0" g="0" b="0"/>
            </a:effectRef>
            <a:fontRef idx="minor">
              <a:schemeClr val="lt1"/>
            </a:fontRef>
          </p:style>
          <p:txBody>
            <a:bodyPr lIns="60960" rIns="60960" spcCol="1270" anchor="ctr"/>
            <a:lstStyle/>
            <a:p>
              <a:pPr algn="ctr" defTabSz="1066800">
                <a:lnSpc>
                  <a:spcPct val="90000"/>
                </a:lnSpc>
                <a:spcAft>
                  <a:spcPct val="35000"/>
                </a:spcAft>
                <a:defRPr/>
              </a:pPr>
              <a:r>
                <a:rPr lang="en-US" sz="2400" dirty="0">
                  <a:solidFill>
                    <a:schemeClr val="tx1"/>
                  </a:solidFill>
                </a:rPr>
                <a:t>Comprehensive plan</a:t>
              </a:r>
            </a:p>
          </p:txBody>
        </p:sp>
      </p:grpSp>
      <p:sp>
        <p:nvSpPr>
          <p:cNvPr id="2" name="Slide Number Placeholder 1">
            <a:extLst>
              <a:ext uri="{FF2B5EF4-FFF2-40B4-BE49-F238E27FC236}">
                <a16:creationId xmlns:a16="http://schemas.microsoft.com/office/drawing/2014/main" id="{0B318883-18D1-40F9-9C0F-28DCCE780E31}"/>
              </a:ext>
            </a:extLst>
          </p:cNvPr>
          <p:cNvSpPr>
            <a:spLocks noGrp="1"/>
          </p:cNvSpPr>
          <p:nvPr>
            <p:ph type="sldNum" sz="quarter" idx="12"/>
          </p:nvPr>
        </p:nvSpPr>
        <p:spPr/>
        <p:txBody>
          <a:bodyPr/>
          <a:lstStyle/>
          <a:p>
            <a:fld id="{758155C4-7B51-4E26-BDA8-B6403F953EB0}" type="slidenum">
              <a:rPr lang="en-US" smtClean="0"/>
              <a:t>7</a:t>
            </a:fld>
            <a:endParaRPr lang="en-US" dirty="0"/>
          </a:p>
        </p:txBody>
      </p:sp>
      <p:grpSp>
        <p:nvGrpSpPr>
          <p:cNvPr id="49" name="Group 24">
            <a:extLst>
              <a:ext uri="{FF2B5EF4-FFF2-40B4-BE49-F238E27FC236}">
                <a16:creationId xmlns:a16="http://schemas.microsoft.com/office/drawing/2014/main" id="{0204B127-6F49-4DEE-A565-BEA5759B49ED}"/>
              </a:ext>
            </a:extLst>
          </p:cNvPr>
          <p:cNvGrpSpPr>
            <a:grpSpLocks/>
          </p:cNvGrpSpPr>
          <p:nvPr/>
        </p:nvGrpSpPr>
        <p:grpSpPr bwMode="auto">
          <a:xfrm>
            <a:off x="1331105" y="4949893"/>
            <a:ext cx="3922405" cy="457200"/>
            <a:chOff x="4647744" y="4876802"/>
            <a:chExt cx="3170146" cy="457088"/>
          </a:xfrm>
          <a:solidFill>
            <a:schemeClr val="accent6">
              <a:lumMod val="60000"/>
              <a:lumOff val="40000"/>
            </a:schemeClr>
          </a:solidFill>
        </p:grpSpPr>
        <p:sp>
          <p:nvSpPr>
            <p:cNvPr id="52" name="Rounded Rectangle 25">
              <a:extLst>
                <a:ext uri="{FF2B5EF4-FFF2-40B4-BE49-F238E27FC236}">
                  <a16:creationId xmlns:a16="http://schemas.microsoft.com/office/drawing/2014/main" id="{A754B428-C134-4DD2-AE6B-1196159A132B}"/>
                </a:ext>
              </a:extLst>
            </p:cNvPr>
            <p:cNvSpPr/>
            <p:nvPr/>
          </p:nvSpPr>
          <p:spPr>
            <a:xfrm>
              <a:off x="4648209" y="4876802"/>
              <a:ext cx="3169681" cy="457088"/>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5" name="Rounded Rectangle 4">
              <a:extLst>
                <a:ext uri="{FF2B5EF4-FFF2-40B4-BE49-F238E27FC236}">
                  <a16:creationId xmlns:a16="http://schemas.microsoft.com/office/drawing/2014/main" id="{FE3ACE8A-3B79-4F3C-8B42-C90FC58CB49C}"/>
                </a:ext>
              </a:extLst>
            </p:cNvPr>
            <p:cNvSpPr/>
            <p:nvPr/>
          </p:nvSpPr>
          <p:spPr>
            <a:xfrm>
              <a:off x="4647744" y="4888048"/>
              <a:ext cx="3144285" cy="431694"/>
            </a:xfrm>
            <a:prstGeom prst="rect">
              <a:avLst/>
            </a:prstGeom>
            <a:grpFill/>
          </p:spPr>
          <p:style>
            <a:lnRef idx="0">
              <a:scrgbClr r="0" g="0" b="0"/>
            </a:lnRef>
            <a:fillRef idx="0">
              <a:scrgbClr r="0" g="0" b="0"/>
            </a:fillRef>
            <a:effectRef idx="0">
              <a:scrgbClr r="0" g="0" b="0"/>
            </a:effectRef>
            <a:fontRef idx="minor">
              <a:schemeClr val="lt1"/>
            </a:fontRef>
          </p:style>
          <p:txBody>
            <a:bodyPr lIns="60960" rIns="60960" spcCol="1270" anchor="ctr"/>
            <a:lstStyle/>
            <a:p>
              <a:pPr algn="ctr" defTabSz="1066800">
                <a:lnSpc>
                  <a:spcPct val="90000"/>
                </a:lnSpc>
                <a:spcAft>
                  <a:spcPct val="35000"/>
                </a:spcAft>
                <a:defRPr/>
              </a:pPr>
              <a:r>
                <a:rPr lang="en-US" sz="2400" dirty="0">
                  <a:solidFill>
                    <a:schemeClr val="tx1"/>
                  </a:solidFill>
                </a:rPr>
                <a:t>Preliminary Bids</a:t>
              </a:r>
            </a:p>
          </p:txBody>
        </p:sp>
      </p:grpSp>
    </p:spTree>
    <p:extLst>
      <p:ext uri="{BB962C8B-B14F-4D97-AF65-F5344CB8AC3E}">
        <p14:creationId xmlns:p14="http://schemas.microsoft.com/office/powerpoint/2010/main" val="3333712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65F4110-C0FC-4D61-ACD2-A7C950EAE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C9C4AD-A68E-46F4-A7F7-5E9572930A0A}"/>
              </a:ext>
            </a:extLst>
          </p:cNvPr>
          <p:cNvSpPr>
            <a:spLocks noGrp="1"/>
          </p:cNvSpPr>
          <p:nvPr>
            <p:ph type="title"/>
          </p:nvPr>
        </p:nvSpPr>
        <p:spPr>
          <a:xfrm>
            <a:off x="5021821" y="3812954"/>
            <a:ext cx="6465287" cy="1516014"/>
          </a:xfrm>
        </p:spPr>
        <p:txBody>
          <a:bodyPr vert="horz" lIns="91440" tIns="45720" rIns="91440" bIns="45720" rtlCol="0" anchor="b">
            <a:normAutofit/>
          </a:bodyPr>
          <a:lstStyle/>
          <a:p>
            <a:r>
              <a:rPr lang="en-US" sz="4800" kern="1200">
                <a:solidFill>
                  <a:srgbClr val="FFFFFF"/>
                </a:solidFill>
                <a:latin typeface="+mj-lt"/>
                <a:ea typeface="+mj-ea"/>
                <a:cs typeface="+mj-cs"/>
              </a:rPr>
              <a:t>The “Back of the Napkin” Real Estate Deal</a:t>
            </a:r>
          </a:p>
        </p:txBody>
      </p:sp>
      <p:cxnSp>
        <p:nvCxnSpPr>
          <p:cNvPr id="17" name="Straight Connector 16">
            <a:extLst>
              <a:ext uri="{FF2B5EF4-FFF2-40B4-BE49-F238E27FC236}">
                <a16:creationId xmlns:a16="http://schemas.microsoft.com/office/drawing/2014/main" id="{CC94CBDB-A76C-499E-95AB-C0A049E315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9774242-0E77-4D9F-9DFB-5077956C00D2}"/>
              </a:ext>
            </a:extLst>
          </p:cNvPr>
          <p:cNvPicPr>
            <a:picLocks noChangeAspect="1"/>
          </p:cNvPicPr>
          <p:nvPr/>
        </p:nvPicPr>
        <p:blipFill rotWithShape="1">
          <a:blip r:embed="rId3"/>
          <a:srcRect r="1183" b="-2"/>
          <a:stretch/>
        </p:blipFill>
        <p:spPr>
          <a:xfrm>
            <a:off x="317635" y="321733"/>
            <a:ext cx="4160452" cy="6214534"/>
          </a:xfrm>
          <a:prstGeom prst="rect">
            <a:avLst/>
          </a:prstGeom>
        </p:spPr>
      </p:pic>
      <p:pic>
        <p:nvPicPr>
          <p:cNvPr id="4" name="Picture 3">
            <a:extLst>
              <a:ext uri="{FF2B5EF4-FFF2-40B4-BE49-F238E27FC236}">
                <a16:creationId xmlns:a16="http://schemas.microsoft.com/office/drawing/2014/main" id="{F29EE822-3B69-44C2-9F74-24CD55515C88}"/>
              </a:ext>
            </a:extLst>
          </p:cNvPr>
          <p:cNvPicPr>
            <a:picLocks noChangeAspect="1"/>
          </p:cNvPicPr>
          <p:nvPr/>
        </p:nvPicPr>
        <p:blipFill rotWithShape="1">
          <a:blip r:embed="rId4"/>
          <a:srcRect t="10363" r="2" b="8703"/>
          <a:stretch/>
        </p:blipFill>
        <p:spPr>
          <a:xfrm>
            <a:off x="4654296" y="299363"/>
            <a:ext cx="7217085" cy="3008188"/>
          </a:xfrm>
          <a:prstGeom prst="rect">
            <a:avLst/>
          </a:prstGeom>
        </p:spPr>
      </p:pic>
      <p:sp>
        <p:nvSpPr>
          <p:cNvPr id="5" name="Slide Number Placeholder 4">
            <a:extLst>
              <a:ext uri="{FF2B5EF4-FFF2-40B4-BE49-F238E27FC236}">
                <a16:creationId xmlns:a16="http://schemas.microsoft.com/office/drawing/2014/main" id="{A5323FAA-2402-4D56-8E5E-6EE61432A806}"/>
              </a:ext>
            </a:extLst>
          </p:cNvPr>
          <p:cNvSpPr>
            <a:spLocks noGrp="1"/>
          </p:cNvSpPr>
          <p:nvPr>
            <p:ph type="sldNum" sz="quarter" idx="12"/>
          </p:nvPr>
        </p:nvSpPr>
        <p:spPr>
          <a:xfrm>
            <a:off x="9057372" y="6536267"/>
            <a:ext cx="2743200" cy="306928"/>
          </a:xfrm>
          <a:prstGeom prst="ellipse">
            <a:avLst/>
          </a:prstGeom>
        </p:spPr>
        <p:txBody>
          <a:bodyPr vert="horz" lIns="91440" tIns="45720" rIns="91440" bIns="45720" rtlCol="0" anchor="ctr">
            <a:normAutofit/>
          </a:bodyPr>
          <a:lstStyle/>
          <a:p>
            <a:pPr>
              <a:lnSpc>
                <a:spcPct val="90000"/>
              </a:lnSpc>
              <a:spcAft>
                <a:spcPts val="600"/>
              </a:spcAft>
              <a:defRPr/>
            </a:pPr>
            <a:fld id="{758155C4-7B51-4E26-BDA8-B6403F953EB0}" type="slidenum">
              <a:rPr lang="en-US" sz="900"/>
              <a:pPr>
                <a:lnSpc>
                  <a:spcPct val="90000"/>
                </a:lnSpc>
                <a:spcAft>
                  <a:spcPts val="600"/>
                </a:spcAft>
                <a:defRPr/>
              </a:pPr>
              <a:t>8</a:t>
            </a:fld>
            <a:endParaRPr lang="en-US" sz="900"/>
          </a:p>
        </p:txBody>
      </p:sp>
    </p:spTree>
    <p:extLst>
      <p:ext uri="{BB962C8B-B14F-4D97-AF65-F5344CB8AC3E}">
        <p14:creationId xmlns:p14="http://schemas.microsoft.com/office/powerpoint/2010/main" val="651056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295E7F-EA66-480B-B001-C8BE7CD61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0040" y="4892040"/>
            <a:ext cx="11548872" cy="1645920"/>
          </a:xfrm>
          <a:prstGeom prst="rect">
            <a:avLst/>
          </a:prstGeom>
          <a:solidFill>
            <a:srgbClr val="262626"/>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p:cNvSpPr>
            <a:spLocks noGrp="1"/>
          </p:cNvSpPr>
          <p:nvPr>
            <p:ph type="title"/>
          </p:nvPr>
        </p:nvSpPr>
        <p:spPr>
          <a:xfrm>
            <a:off x="718686" y="5091762"/>
            <a:ext cx="7484787" cy="1264588"/>
          </a:xfrm>
        </p:spPr>
        <p:txBody>
          <a:bodyPr vert="horz" lIns="91440" tIns="45720" rIns="91440" bIns="45720" rtlCol="0" anchor="ctr">
            <a:normAutofit/>
          </a:bodyPr>
          <a:lstStyle/>
          <a:p>
            <a:pPr algn="r"/>
            <a:r>
              <a:rPr lang="en-US" sz="4800" dirty="0">
                <a:solidFill>
                  <a:srgbClr val="FFFFFF"/>
                </a:solidFill>
              </a:rPr>
              <a:t>Conceptual Development </a:t>
            </a:r>
          </a:p>
        </p:txBody>
      </p:sp>
      <p:pic>
        <p:nvPicPr>
          <p:cNvPr id="6" name="Picture 5">
            <a:extLst>
              <a:ext uri="{FF2B5EF4-FFF2-40B4-BE49-F238E27FC236}">
                <a16:creationId xmlns:a16="http://schemas.microsoft.com/office/drawing/2014/main" id="{0A02BBF6-1264-4130-8D72-6BE060151D7E}"/>
              </a:ext>
            </a:extLst>
          </p:cNvPr>
          <p:cNvPicPr/>
          <p:nvPr/>
        </p:nvPicPr>
        <p:blipFill rotWithShape="1">
          <a:blip r:embed="rId3">
            <a:extLst>
              <a:ext uri="{28A0092B-C50C-407E-A947-70E740481C1C}">
                <a14:useLocalDpi xmlns:a14="http://schemas.microsoft.com/office/drawing/2010/main" val="0"/>
              </a:ext>
            </a:extLst>
          </a:blip>
          <a:srcRect r="-1" b="23108"/>
          <a:stretch/>
        </p:blipFill>
        <p:spPr bwMode="auto">
          <a:xfrm>
            <a:off x="320040" y="320040"/>
            <a:ext cx="11548872" cy="4462272"/>
          </a:xfrm>
          <a:prstGeom prst="rect">
            <a:avLst/>
          </a:prstGeom>
          <a:noFill/>
        </p:spPr>
      </p:pic>
      <p:cxnSp>
        <p:nvCxnSpPr>
          <p:cNvPr id="13" name="Straight Connector 12">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2D041CDB-E991-4040-84BB-9B5458A80BBB}"/>
              </a:ext>
            </a:extLst>
          </p:cNvPr>
          <p:cNvSpPr>
            <a:spLocks noGrp="1"/>
          </p:cNvSpPr>
          <p:nvPr>
            <p:ph type="sldNum" sz="quarter" idx="12"/>
          </p:nvPr>
        </p:nvSpPr>
        <p:spPr>
          <a:xfrm>
            <a:off x="8610600" y="6501384"/>
            <a:ext cx="2743200" cy="365125"/>
          </a:xfrm>
        </p:spPr>
        <p:txBody>
          <a:bodyPr vert="horz" lIns="91440" tIns="45720" rIns="91440" bIns="45720" rtlCol="0" anchor="ctr">
            <a:normAutofit/>
          </a:bodyPr>
          <a:lstStyle/>
          <a:p>
            <a:pPr>
              <a:spcAft>
                <a:spcPts val="600"/>
              </a:spcAft>
              <a:defRPr/>
            </a:pPr>
            <a:fld id="{758155C4-7B51-4E26-BDA8-B6403F953EB0}" type="slidenum">
              <a:rPr lang="en-US">
                <a:solidFill>
                  <a:schemeClr val="tx1">
                    <a:lumMod val="75000"/>
                    <a:lumOff val="25000"/>
                    <a:alpha val="70000"/>
                  </a:schemeClr>
                </a:solidFill>
                <a:latin typeface="Calibri" panose="020F0502020204030204"/>
              </a:rPr>
              <a:pPr>
                <a:spcAft>
                  <a:spcPts val="600"/>
                </a:spcAft>
                <a:defRPr/>
              </a:pPr>
              <a:t>9</a:t>
            </a:fld>
            <a:endParaRPr lang="en-US">
              <a:solidFill>
                <a:schemeClr val="tx1">
                  <a:lumMod val="75000"/>
                  <a:lumOff val="25000"/>
                  <a:alpha val="70000"/>
                </a:schemeClr>
              </a:solidFill>
              <a:latin typeface="Calibri" panose="020F0502020204030204"/>
            </a:endParaRPr>
          </a:p>
        </p:txBody>
      </p:sp>
    </p:spTree>
    <p:extLst>
      <p:ext uri="{BB962C8B-B14F-4D97-AF65-F5344CB8AC3E}">
        <p14:creationId xmlns:p14="http://schemas.microsoft.com/office/powerpoint/2010/main" val="33982542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5251D6925054B4F9709ADC3CF1B5F15" ma:contentTypeVersion="13" ma:contentTypeDescription="Create a new document." ma:contentTypeScope="" ma:versionID="d288f3b155a32b7ae677823dab2fe680">
  <xsd:schema xmlns:xsd="http://www.w3.org/2001/XMLSchema" xmlns:xs="http://www.w3.org/2001/XMLSchema" xmlns:p="http://schemas.microsoft.com/office/2006/metadata/properties" xmlns:ns3="f96c0543-cf8a-43c6-9b9a-12a952f1a808" xmlns:ns4="55e3d031-8580-497f-aa81-1cfedb946249" targetNamespace="http://schemas.microsoft.com/office/2006/metadata/properties" ma:root="true" ma:fieldsID="c55fd06d08bf164edfeba44e0cd67112" ns3:_="" ns4:_="">
    <xsd:import namespace="f96c0543-cf8a-43c6-9b9a-12a952f1a808"/>
    <xsd:import namespace="55e3d031-8580-497f-aa81-1cfedb94624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6c0543-cf8a-43c6-9b9a-12a952f1a8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5e3d031-8580-497f-aa81-1cfedb94624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DFE620A-AA28-445A-A998-675074C975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6c0543-cf8a-43c6-9b9a-12a952f1a808"/>
    <ds:schemaRef ds:uri="55e3d031-8580-497f-aa81-1cfedb9462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3954EF1-AC44-43AB-AACD-7FFA53FC3D28}">
  <ds:schemaRefs>
    <ds:schemaRef ds:uri="http://schemas.microsoft.com/sharepoint/v3/contenttype/forms"/>
  </ds:schemaRefs>
</ds:datastoreItem>
</file>

<file path=customXml/itemProps3.xml><?xml version="1.0" encoding="utf-8"?>
<ds:datastoreItem xmlns:ds="http://schemas.openxmlformats.org/officeDocument/2006/customXml" ds:itemID="{5654D21B-EBA4-4A58-A972-A62C6ABEBDB4}">
  <ds:schemaRefs>
    <ds:schemaRef ds:uri="http://purl.org/dc/terms/"/>
    <ds:schemaRef ds:uri="http://schemas.openxmlformats.org/package/2006/metadata/core-properties"/>
    <ds:schemaRef ds:uri="http://schemas.microsoft.com/office/2006/documentManagement/types"/>
    <ds:schemaRef ds:uri="http://purl.org/dc/dcmitype/"/>
    <ds:schemaRef ds:uri="f96c0543-cf8a-43c6-9b9a-12a952f1a808"/>
    <ds:schemaRef ds:uri="http://purl.org/dc/elements/1.1/"/>
    <ds:schemaRef ds:uri="http://schemas.microsoft.com/office/2006/metadata/properties"/>
    <ds:schemaRef ds:uri="http://schemas.microsoft.com/office/infopath/2007/PartnerControls"/>
    <ds:schemaRef ds:uri="55e3d031-8580-497f-aa81-1cfedb946249"/>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49</TotalTime>
  <Words>1314</Words>
  <Application>Microsoft Office PowerPoint</Application>
  <PresentationFormat>Widescreen</PresentationFormat>
  <Paragraphs>362</Paragraphs>
  <Slides>31</Slides>
  <Notes>31</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Arial Rounded MT Bold</vt:lpstr>
      <vt:lpstr>Calibri</vt:lpstr>
      <vt:lpstr>Calibri Light</vt:lpstr>
      <vt:lpstr>Roboto Condensed</vt:lpstr>
      <vt:lpstr>Rockwell</vt:lpstr>
      <vt:lpstr>Segoe UI</vt:lpstr>
      <vt:lpstr>Wingdings</vt:lpstr>
      <vt:lpstr>Office Theme</vt:lpstr>
      <vt:lpstr>Development 101 presented by</vt:lpstr>
      <vt:lpstr> Presenters   Ryan Armbruster, Elam &amp; Burke  Shellan Rodriguez, PMP, SMR Development  Patricia Nilsson, AICP, Canyon County Development Services  </vt:lpstr>
      <vt:lpstr> About ULI </vt:lpstr>
      <vt:lpstr>Presentation Topics</vt:lpstr>
      <vt:lpstr>Idaho Land Use </vt:lpstr>
      <vt:lpstr>PowerPoint Presentation</vt:lpstr>
      <vt:lpstr>PowerPoint Presentation</vt:lpstr>
      <vt:lpstr>The “Back of the Napkin” Real Estate Deal</vt:lpstr>
      <vt:lpstr>Conceptual Development </vt:lpstr>
      <vt:lpstr>PowerPoint Presentation</vt:lpstr>
      <vt:lpstr>Project Cost Assumptions</vt:lpstr>
      <vt:lpstr>PowerPoint Presentation</vt:lpstr>
      <vt:lpstr>PowerPoint Presentation</vt:lpstr>
      <vt:lpstr>Analyzing Returns</vt:lpstr>
      <vt:lpstr>PowerPoint Presentation</vt:lpstr>
      <vt:lpstr>Impacts on Returns Developer requires 15% IRR to move forward </vt:lpstr>
      <vt:lpstr>PowerPoint Presentation</vt:lpstr>
      <vt:lpstr>PowerPoint Presentation</vt:lpstr>
      <vt:lpstr>Such a risky business requires…</vt:lpstr>
      <vt:lpstr>PowerPoint Presentation</vt:lpstr>
      <vt:lpstr>Steps in the Development  Process </vt:lpstr>
      <vt:lpstr>Zoning </vt:lpstr>
      <vt:lpstr>Special Use Permits </vt:lpstr>
      <vt:lpstr>Subdivision</vt:lpstr>
      <vt:lpstr>Site and Design Plans </vt:lpstr>
      <vt:lpstr>Factors that impact development beyond the control of the developer </vt:lpstr>
      <vt:lpstr>How to Work Effectively Together</vt:lpstr>
      <vt:lpstr>Questions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101 presented by</dc:title>
  <dc:creator>Shellan Rodriguez</dc:creator>
  <cp:lastModifiedBy>Karla Nelson</cp:lastModifiedBy>
  <cp:revision>10</cp:revision>
  <dcterms:created xsi:type="dcterms:W3CDTF">2020-10-05T18:24:42Z</dcterms:created>
  <dcterms:modified xsi:type="dcterms:W3CDTF">2020-10-15T20:26:34Z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0x01010025251D6925054B4F9709ADC3CF1B5F15</vt:lpwstr>
  </property>
</Properties>
</file>