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2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4"/>
  </p:sldMasterIdLst>
  <p:notesMasterIdLst>
    <p:notesMasterId r:id="rId32"/>
  </p:notesMasterIdLst>
  <p:sldIdLst>
    <p:sldId id="516" r:id="rId5"/>
    <p:sldId id="468" r:id="rId6"/>
    <p:sldId id="526" r:id="rId7"/>
    <p:sldId id="527" r:id="rId8"/>
    <p:sldId id="531" r:id="rId9"/>
    <p:sldId id="505" r:id="rId10"/>
    <p:sldId id="440" r:id="rId11"/>
    <p:sldId id="540" r:id="rId12"/>
    <p:sldId id="467" r:id="rId13"/>
    <p:sldId id="517" r:id="rId14"/>
    <p:sldId id="520" r:id="rId15"/>
    <p:sldId id="518" r:id="rId16"/>
    <p:sldId id="541" r:id="rId17"/>
    <p:sldId id="451" r:id="rId18"/>
    <p:sldId id="538" r:id="rId19"/>
    <p:sldId id="456" r:id="rId20"/>
    <p:sldId id="455" r:id="rId21"/>
    <p:sldId id="539" r:id="rId22"/>
    <p:sldId id="454" r:id="rId23"/>
    <p:sldId id="504" r:id="rId24"/>
    <p:sldId id="490" r:id="rId25"/>
    <p:sldId id="524" r:id="rId26"/>
    <p:sldId id="521" r:id="rId27"/>
    <p:sldId id="534" r:id="rId28"/>
    <p:sldId id="535" r:id="rId29"/>
    <p:sldId id="536" r:id="rId30"/>
    <p:sldId id="497" r:id="rId31"/>
  </p:sldIdLst>
  <p:sldSz cx="9144000" cy="6858000" type="screen4x3"/>
  <p:notesSz cx="7102475" cy="9388475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47D"/>
    <a:srgbClr val="77233F"/>
    <a:srgbClr val="203864"/>
    <a:srgbClr val="B91D6B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3273" autoAdjust="0"/>
  </p:normalViewPr>
  <p:slideViewPr>
    <p:cSldViewPr snapToGrid="0">
      <p:cViewPr varScale="1">
        <p:scale>
          <a:sx n="52" d="100"/>
          <a:sy n="52" d="100"/>
        </p:scale>
        <p:origin x="966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5" d="100"/>
          <a:sy n="105" d="100"/>
        </p:scale>
        <p:origin x="164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Average Cost Method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38100">
                <a:solidFill>
                  <a:schemeClr val="accent2"/>
                </a:solidFill>
              </a:ln>
              <a:effectLst/>
            </c:spPr>
          </c:marker>
          <c:cat>
            <c:numRef>
              <c:f>Sheet1!$A$2:$A$32</c:f>
              <c:numCache>
                <c:formatCode>General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Sheet1!$B$2:$B$32</c:f>
              <c:numCache>
                <c:formatCode>General</c:formatCode>
                <c:ptCount val="31"/>
                <c:pt idx="0">
                  <c:v>100</c:v>
                </c:pt>
                <c:pt idx="1">
                  <c:v>105</c:v>
                </c:pt>
                <c:pt idx="2">
                  <c:v>110</c:v>
                </c:pt>
                <c:pt idx="3">
                  <c:v>115</c:v>
                </c:pt>
                <c:pt idx="4">
                  <c:v>120</c:v>
                </c:pt>
                <c:pt idx="5">
                  <c:v>125</c:v>
                </c:pt>
                <c:pt idx="6">
                  <c:v>130</c:v>
                </c:pt>
                <c:pt idx="7">
                  <c:v>135</c:v>
                </c:pt>
                <c:pt idx="8">
                  <c:v>140</c:v>
                </c:pt>
                <c:pt idx="9">
                  <c:v>145</c:v>
                </c:pt>
                <c:pt idx="10">
                  <c:v>150</c:v>
                </c:pt>
                <c:pt idx="11">
                  <c:v>155</c:v>
                </c:pt>
                <c:pt idx="12">
                  <c:v>160</c:v>
                </c:pt>
                <c:pt idx="13">
                  <c:v>165</c:v>
                </c:pt>
                <c:pt idx="14">
                  <c:v>170</c:v>
                </c:pt>
                <c:pt idx="15">
                  <c:v>175</c:v>
                </c:pt>
                <c:pt idx="16">
                  <c:v>180</c:v>
                </c:pt>
                <c:pt idx="17">
                  <c:v>185</c:v>
                </c:pt>
                <c:pt idx="18">
                  <c:v>190</c:v>
                </c:pt>
                <c:pt idx="19">
                  <c:v>195</c:v>
                </c:pt>
                <c:pt idx="20">
                  <c:v>200</c:v>
                </c:pt>
                <c:pt idx="21">
                  <c:v>205</c:v>
                </c:pt>
                <c:pt idx="22">
                  <c:v>210</c:v>
                </c:pt>
                <c:pt idx="23">
                  <c:v>215</c:v>
                </c:pt>
                <c:pt idx="24">
                  <c:v>220</c:v>
                </c:pt>
                <c:pt idx="25">
                  <c:v>225</c:v>
                </c:pt>
                <c:pt idx="26">
                  <c:v>230</c:v>
                </c:pt>
                <c:pt idx="27">
                  <c:v>235</c:v>
                </c:pt>
                <c:pt idx="28">
                  <c:v>240</c:v>
                </c:pt>
                <c:pt idx="29">
                  <c:v>245</c:v>
                </c:pt>
                <c:pt idx="30">
                  <c:v>250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F26-4336-B4B8-39C8F8F87516}"/>
            </c:ext>
          </c:extLst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Marginal Cost Method</c:v>
                </c:pt>
              </c:strCache>
            </c:strRef>
          </c:tx>
          <c:spPr>
            <a:ln w="38100" cap="rnd">
              <a:solidFill>
                <a:schemeClr val="tx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38100">
                <a:solidFill>
                  <a:schemeClr val="tx2"/>
                </a:solidFill>
              </a:ln>
              <a:effectLst/>
            </c:spPr>
          </c:marker>
          <c:cat>
            <c:numRef>
              <c:f>Sheet1!$A$2:$A$32</c:f>
              <c:numCache>
                <c:formatCode>General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Sheet1!$C$2:$C$32</c:f>
              <c:numCache>
                <c:formatCode>General</c:formatCode>
                <c:ptCount val="31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125</c:v>
                </c:pt>
                <c:pt idx="5">
                  <c:v>125</c:v>
                </c:pt>
                <c:pt idx="6">
                  <c:v>125</c:v>
                </c:pt>
                <c:pt idx="7">
                  <c:v>150</c:v>
                </c:pt>
                <c:pt idx="8">
                  <c:v>150</c:v>
                </c:pt>
                <c:pt idx="9">
                  <c:v>150</c:v>
                </c:pt>
                <c:pt idx="10">
                  <c:v>150</c:v>
                </c:pt>
                <c:pt idx="11">
                  <c:v>175</c:v>
                </c:pt>
                <c:pt idx="12">
                  <c:v>175</c:v>
                </c:pt>
                <c:pt idx="13">
                  <c:v>175</c:v>
                </c:pt>
                <c:pt idx="14">
                  <c:v>175</c:v>
                </c:pt>
                <c:pt idx="15">
                  <c:v>200</c:v>
                </c:pt>
                <c:pt idx="16">
                  <c:v>200</c:v>
                </c:pt>
                <c:pt idx="17">
                  <c:v>200</c:v>
                </c:pt>
                <c:pt idx="18">
                  <c:v>200</c:v>
                </c:pt>
                <c:pt idx="19">
                  <c:v>200</c:v>
                </c:pt>
                <c:pt idx="20">
                  <c:v>200</c:v>
                </c:pt>
                <c:pt idx="21">
                  <c:v>200</c:v>
                </c:pt>
                <c:pt idx="22">
                  <c:v>225</c:v>
                </c:pt>
                <c:pt idx="23">
                  <c:v>225</c:v>
                </c:pt>
                <c:pt idx="24">
                  <c:v>225</c:v>
                </c:pt>
                <c:pt idx="25">
                  <c:v>225</c:v>
                </c:pt>
                <c:pt idx="26">
                  <c:v>225</c:v>
                </c:pt>
                <c:pt idx="27">
                  <c:v>225</c:v>
                </c:pt>
                <c:pt idx="28">
                  <c:v>225</c:v>
                </c:pt>
                <c:pt idx="29">
                  <c:v>225</c:v>
                </c:pt>
                <c:pt idx="30">
                  <c:v>250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F26-4336-B4B8-39C8F8F875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8187344"/>
        <c:axId val="445018032"/>
      </c:lineChart>
      <c:catAx>
        <c:axId val="438187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5018032"/>
        <c:crosses val="autoZero"/>
        <c:auto val="1"/>
        <c:lblAlgn val="ctr"/>
        <c:lblOffset val="100"/>
        <c:noMultiLvlLbl val="0"/>
      </c:catAx>
      <c:valAx>
        <c:axId val="445018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8187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aseline="0"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Sheet1!$A$1:$A$4</c:f>
              <c:strCache>
                <c:ptCount val="4"/>
                <c:pt idx="0">
                  <c:v>Let it Be</c:v>
                </c:pt>
                <c:pt idx="1">
                  <c:v>Ticket to Ride</c:v>
                </c:pt>
                <c:pt idx="2">
                  <c:v>Penny Lane</c:v>
                </c:pt>
                <c:pt idx="3">
                  <c:v>Come Together</c:v>
                </c:pt>
              </c:strCache>
            </c:strRef>
          </c:cat>
          <c:val>
            <c:numRef>
              <c:f>Sheet1!$B$1:$B$4</c:f>
              <c:numCache>
                <c:formatCode>"$"#,##0_);[Red]\("$"#,##0\)</c:formatCode>
                <c:ptCount val="4"/>
                <c:pt idx="0">
                  <c:v>1852863000</c:v>
                </c:pt>
                <c:pt idx="1">
                  <c:v>2902167000</c:v>
                </c:pt>
                <c:pt idx="2">
                  <c:v>2161026000</c:v>
                </c:pt>
                <c:pt idx="3">
                  <c:v>3153997000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33-43D2-810A-FBEE615999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5015680"/>
        <c:axId val="445016072"/>
      </c:barChart>
      <c:catAx>
        <c:axId val="445015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5016072"/>
        <c:crosses val="autoZero"/>
        <c:auto val="1"/>
        <c:lblAlgn val="ctr"/>
        <c:lblOffset val="100"/>
        <c:noMultiLvlLbl val="0"/>
      </c:catAx>
      <c:valAx>
        <c:axId val="445016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[Red]\(&quot;$&quot;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5015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image" Target="../media/image2.jpeg"/><Relationship Id="rId4" Type="http://schemas.openxmlformats.org/officeDocument/2006/relationships/image" Target="../media/image5.gif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jpeg"/><Relationship Id="rId4" Type="http://schemas.openxmlformats.org/officeDocument/2006/relationships/image" Target="../media/image26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image" Target="../media/image48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image" Target="../media/image2.jpeg"/><Relationship Id="rId4" Type="http://schemas.openxmlformats.org/officeDocument/2006/relationships/image" Target="../media/image5.gif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jpeg"/><Relationship Id="rId4" Type="http://schemas.openxmlformats.org/officeDocument/2006/relationships/image" Target="../media/image26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image" Target="../media/image48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4FED27-72AA-4712-A8F3-2B80B14916F4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56A045DD-846A-4A9A-A73E-4A95A73BBDBA}">
      <dgm:prSet phldrT="[Text]"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Facilitate</a:t>
          </a:r>
          <a:endParaRPr lang="en-US" dirty="0"/>
        </a:p>
      </dgm:t>
    </dgm:pt>
    <dgm:pt modelId="{710485D1-EC88-4865-940F-96EC2A1EB4CC}" type="parTrans" cxnId="{876F86CF-562D-4498-883F-BBAD771A2D8A}">
      <dgm:prSet/>
      <dgm:spPr/>
      <dgm:t>
        <a:bodyPr/>
        <a:lstStyle/>
        <a:p>
          <a:endParaRPr lang="en-US"/>
        </a:p>
      </dgm:t>
    </dgm:pt>
    <dgm:pt modelId="{5934D26C-A884-49F7-A492-F1C819232B88}" type="sibTrans" cxnId="{876F86CF-562D-4498-883F-BBAD771A2D8A}">
      <dgm:prSet/>
      <dgm:spPr/>
      <dgm:t>
        <a:bodyPr/>
        <a:lstStyle/>
        <a:p>
          <a:endParaRPr lang="en-US"/>
        </a:p>
      </dgm:t>
    </dgm:pt>
    <dgm:pt modelId="{6DEC2402-DE44-446F-A23E-46963BCEDE29}">
      <dgm:prSet phldrT="[Text]"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Plan</a:t>
          </a:r>
          <a:endParaRPr lang="en-US" dirty="0"/>
        </a:p>
      </dgm:t>
    </dgm:pt>
    <dgm:pt modelId="{C1E4C5D1-0F7F-4873-AE0F-5A969EC07F8E}" type="parTrans" cxnId="{DE0D7902-9E54-4AB2-B435-E6B27B6F245D}">
      <dgm:prSet/>
      <dgm:spPr/>
      <dgm:t>
        <a:bodyPr/>
        <a:lstStyle/>
        <a:p>
          <a:endParaRPr lang="en-US"/>
        </a:p>
      </dgm:t>
    </dgm:pt>
    <dgm:pt modelId="{94DEB3AE-51DC-40C8-9C73-0D26541F3CEF}" type="sibTrans" cxnId="{DE0D7902-9E54-4AB2-B435-E6B27B6F245D}">
      <dgm:prSet/>
      <dgm:spPr/>
      <dgm:t>
        <a:bodyPr/>
        <a:lstStyle/>
        <a:p>
          <a:endParaRPr lang="en-US"/>
        </a:p>
      </dgm:t>
    </dgm:pt>
    <dgm:pt modelId="{3492C8BC-2D9A-4134-88C0-DEB6C1479412}">
      <dgm:prSet phldrT="[Text]"/>
      <dgm:spPr/>
      <dgm:t>
        <a:bodyPr/>
        <a:lstStyle/>
        <a:p>
          <a:r>
            <a:rPr lang="en-US" dirty="0"/>
            <a:t>Provide technical expertise</a:t>
          </a:r>
        </a:p>
      </dgm:t>
    </dgm:pt>
    <dgm:pt modelId="{345FAFEE-0650-449C-9397-461C36396514}" type="parTrans" cxnId="{AEE5EEC1-6F50-4D57-BBDD-F505EE1DE70B}">
      <dgm:prSet/>
      <dgm:spPr/>
      <dgm:t>
        <a:bodyPr/>
        <a:lstStyle/>
        <a:p>
          <a:endParaRPr lang="en-US"/>
        </a:p>
      </dgm:t>
    </dgm:pt>
    <dgm:pt modelId="{56C889AB-E9E5-4835-9DFD-8D7715059A31}" type="sibTrans" cxnId="{AEE5EEC1-6F50-4D57-BBDD-F505EE1DE70B}">
      <dgm:prSet/>
      <dgm:spPr/>
      <dgm:t>
        <a:bodyPr/>
        <a:lstStyle/>
        <a:p>
          <a:endParaRPr lang="en-US"/>
        </a:p>
      </dgm:t>
    </dgm:pt>
    <dgm:pt modelId="{E613A259-3EF1-4B30-8DE7-EE04F336DEF8}">
      <dgm:prSet phldrT="[Text]"/>
      <dgm:spPr/>
      <dgm:t>
        <a:bodyPr/>
        <a:lstStyle/>
        <a:p>
          <a:r>
            <a:rPr lang="en-US" dirty="0"/>
            <a:t>Implement</a:t>
          </a:r>
        </a:p>
      </dgm:t>
    </dgm:pt>
    <dgm:pt modelId="{CEC47AA5-6122-406C-88E2-93E5F191AB21}" type="parTrans" cxnId="{347AF095-0095-4B35-A019-55F376B3F5FB}">
      <dgm:prSet/>
      <dgm:spPr/>
      <dgm:t>
        <a:bodyPr/>
        <a:lstStyle/>
        <a:p>
          <a:endParaRPr lang="en-US"/>
        </a:p>
      </dgm:t>
    </dgm:pt>
    <dgm:pt modelId="{2B01E316-E407-40BC-A4DE-D349138E7A98}" type="sibTrans" cxnId="{347AF095-0095-4B35-A019-55F376B3F5FB}">
      <dgm:prSet/>
      <dgm:spPr/>
      <dgm:t>
        <a:bodyPr/>
        <a:lstStyle/>
        <a:p>
          <a:endParaRPr lang="en-US"/>
        </a:p>
      </dgm:t>
    </dgm:pt>
    <dgm:pt modelId="{46E571E4-0A00-468C-8DBE-B2C0A6300E62}" type="pres">
      <dgm:prSet presAssocID="{EF4FED27-72AA-4712-A8F3-2B80B14916F4}" presName="linearFlow" presStyleCnt="0">
        <dgm:presLayoutVars>
          <dgm:dir/>
          <dgm:resizeHandles val="exact"/>
        </dgm:presLayoutVars>
      </dgm:prSet>
      <dgm:spPr/>
    </dgm:pt>
    <dgm:pt modelId="{2045DA62-90EC-4A9C-B2AB-5DB513718652}" type="pres">
      <dgm:prSet presAssocID="{6DEC2402-DE44-446F-A23E-46963BCEDE29}" presName="composite" presStyleCnt="0"/>
      <dgm:spPr/>
    </dgm:pt>
    <dgm:pt modelId="{39B8FA12-091D-4823-9BDA-A7ED608EEFAF}" type="pres">
      <dgm:prSet presAssocID="{6DEC2402-DE44-446F-A23E-46963BCEDE29}" presName="imgShp" presStyleLbl="fgImgPlace1" presStyleIdx="0" presStyleCnt="4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E1907F27-D3A6-43DB-9E7F-7CE751166CE0}" type="pres">
      <dgm:prSet presAssocID="{6DEC2402-DE44-446F-A23E-46963BCEDE29}" presName="txShp" presStyleLbl="node1" presStyleIdx="0" presStyleCnt="4">
        <dgm:presLayoutVars>
          <dgm:bulletEnabled val="1"/>
        </dgm:presLayoutVars>
      </dgm:prSet>
      <dgm:spPr/>
    </dgm:pt>
    <dgm:pt modelId="{EEF87EA7-F22D-4583-B12E-A8D60ED1C503}" type="pres">
      <dgm:prSet presAssocID="{94DEB3AE-51DC-40C8-9C73-0D26541F3CEF}" presName="spacing" presStyleCnt="0"/>
      <dgm:spPr/>
    </dgm:pt>
    <dgm:pt modelId="{0D6F0DD0-7FEA-4361-93BB-3C8103DDF6FC}" type="pres">
      <dgm:prSet presAssocID="{E613A259-3EF1-4B30-8DE7-EE04F336DEF8}" presName="composite" presStyleCnt="0"/>
      <dgm:spPr/>
    </dgm:pt>
    <dgm:pt modelId="{A934BD59-6168-447A-899B-C7DA6195E9AD}" type="pres">
      <dgm:prSet presAssocID="{E613A259-3EF1-4B30-8DE7-EE04F336DEF8}" presName="imgShp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CE9264AE-FFD4-46C4-A89F-EB66D224A791}" type="pres">
      <dgm:prSet presAssocID="{E613A259-3EF1-4B30-8DE7-EE04F336DEF8}" presName="txShp" presStyleLbl="node1" presStyleIdx="1" presStyleCnt="4">
        <dgm:presLayoutVars>
          <dgm:bulletEnabled val="1"/>
        </dgm:presLayoutVars>
      </dgm:prSet>
      <dgm:spPr/>
    </dgm:pt>
    <dgm:pt modelId="{96493C86-E5D0-4FBA-93CB-978D97FCEE9B}" type="pres">
      <dgm:prSet presAssocID="{2B01E316-E407-40BC-A4DE-D349138E7A98}" presName="spacing" presStyleCnt="0"/>
      <dgm:spPr/>
    </dgm:pt>
    <dgm:pt modelId="{F9164F7A-13B7-444A-9070-453222FF40F7}" type="pres">
      <dgm:prSet presAssocID="{3492C8BC-2D9A-4134-88C0-DEB6C1479412}" presName="composite" presStyleCnt="0"/>
      <dgm:spPr/>
    </dgm:pt>
    <dgm:pt modelId="{84A65CB1-8930-4A02-8092-B1E89E30F3E0}" type="pres">
      <dgm:prSet presAssocID="{3492C8BC-2D9A-4134-88C0-DEB6C1479412}" presName="imgShp" presStyleLbl="fgImgPlace1" presStyleIdx="2" presStyleCnt="4"/>
      <dgm:spPr>
        <a:blipFill>
          <a:blip xmlns:r="http://schemas.openxmlformats.org/officeDocument/2006/relationships" r:embed="rId3"/>
          <a:srcRect/>
          <a:stretch>
            <a:fillRect l="-29000" r="-29000"/>
          </a:stretch>
        </a:blipFill>
      </dgm:spPr>
    </dgm:pt>
    <dgm:pt modelId="{43E69FEA-82F4-4ED2-868C-24747169F186}" type="pres">
      <dgm:prSet presAssocID="{3492C8BC-2D9A-4134-88C0-DEB6C1479412}" presName="txShp" presStyleLbl="node1" presStyleIdx="2" presStyleCnt="4">
        <dgm:presLayoutVars>
          <dgm:bulletEnabled val="1"/>
        </dgm:presLayoutVars>
      </dgm:prSet>
      <dgm:spPr/>
    </dgm:pt>
    <dgm:pt modelId="{2C1768D5-0AB0-4830-AC6B-93BF974B55E0}" type="pres">
      <dgm:prSet presAssocID="{56C889AB-E9E5-4835-9DFD-8D7715059A31}" presName="spacing" presStyleCnt="0"/>
      <dgm:spPr/>
    </dgm:pt>
    <dgm:pt modelId="{EC28B681-FBA8-4754-A1D8-F161C5446661}" type="pres">
      <dgm:prSet presAssocID="{56A045DD-846A-4A9A-A73E-4A95A73BBDBA}" presName="composite" presStyleCnt="0"/>
      <dgm:spPr/>
    </dgm:pt>
    <dgm:pt modelId="{7E2A6C9C-E18A-49DA-AF84-16FE46EAF46D}" type="pres">
      <dgm:prSet presAssocID="{56A045DD-846A-4A9A-A73E-4A95A73BBDBA}" presName="imgShp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000" b="-35000"/>
          </a:stretch>
        </a:blipFill>
      </dgm:spPr>
    </dgm:pt>
    <dgm:pt modelId="{98918356-4537-45CA-B9B6-FB13CA2C2444}" type="pres">
      <dgm:prSet presAssocID="{56A045DD-846A-4A9A-A73E-4A95A73BBDBA}" presName="txShp" presStyleLbl="node1" presStyleIdx="3" presStyleCnt="4">
        <dgm:presLayoutVars>
          <dgm:bulletEnabled val="1"/>
        </dgm:presLayoutVars>
      </dgm:prSet>
      <dgm:spPr/>
    </dgm:pt>
  </dgm:ptLst>
  <dgm:cxnLst>
    <dgm:cxn modelId="{DE0D7902-9E54-4AB2-B435-E6B27B6F245D}" srcId="{EF4FED27-72AA-4712-A8F3-2B80B14916F4}" destId="{6DEC2402-DE44-446F-A23E-46963BCEDE29}" srcOrd="0" destOrd="0" parTransId="{C1E4C5D1-0F7F-4873-AE0F-5A969EC07F8E}" sibTransId="{94DEB3AE-51DC-40C8-9C73-0D26541F3CEF}"/>
    <dgm:cxn modelId="{1482297D-878E-43A7-8C71-C966B98D2B3E}" type="presOf" srcId="{56A045DD-846A-4A9A-A73E-4A95A73BBDBA}" destId="{98918356-4537-45CA-B9B6-FB13CA2C2444}" srcOrd="0" destOrd="0" presId="urn:microsoft.com/office/officeart/2005/8/layout/vList3#1"/>
    <dgm:cxn modelId="{347AF095-0095-4B35-A019-55F376B3F5FB}" srcId="{EF4FED27-72AA-4712-A8F3-2B80B14916F4}" destId="{E613A259-3EF1-4B30-8DE7-EE04F336DEF8}" srcOrd="1" destOrd="0" parTransId="{CEC47AA5-6122-406C-88E2-93E5F191AB21}" sibTransId="{2B01E316-E407-40BC-A4DE-D349138E7A98}"/>
    <dgm:cxn modelId="{9DAE25A0-F962-4532-8ADD-205587DC7D70}" type="presOf" srcId="{EF4FED27-72AA-4712-A8F3-2B80B14916F4}" destId="{46E571E4-0A00-468C-8DBE-B2C0A6300E62}" srcOrd="0" destOrd="0" presId="urn:microsoft.com/office/officeart/2005/8/layout/vList3#1"/>
    <dgm:cxn modelId="{A44AD7A2-15DB-4668-833F-42C3270DAB98}" type="presOf" srcId="{3492C8BC-2D9A-4134-88C0-DEB6C1479412}" destId="{43E69FEA-82F4-4ED2-868C-24747169F186}" srcOrd="0" destOrd="0" presId="urn:microsoft.com/office/officeart/2005/8/layout/vList3#1"/>
    <dgm:cxn modelId="{AEE5EEC1-6F50-4D57-BBDD-F505EE1DE70B}" srcId="{EF4FED27-72AA-4712-A8F3-2B80B14916F4}" destId="{3492C8BC-2D9A-4134-88C0-DEB6C1479412}" srcOrd="2" destOrd="0" parTransId="{345FAFEE-0650-449C-9397-461C36396514}" sibTransId="{56C889AB-E9E5-4835-9DFD-8D7715059A31}"/>
    <dgm:cxn modelId="{876F86CF-562D-4498-883F-BBAD771A2D8A}" srcId="{EF4FED27-72AA-4712-A8F3-2B80B14916F4}" destId="{56A045DD-846A-4A9A-A73E-4A95A73BBDBA}" srcOrd="3" destOrd="0" parTransId="{710485D1-EC88-4865-940F-96EC2A1EB4CC}" sibTransId="{5934D26C-A884-49F7-A492-F1C819232B88}"/>
    <dgm:cxn modelId="{AFA8B3D9-D2FA-4975-9AA2-6A6CB7D23124}" type="presOf" srcId="{6DEC2402-DE44-446F-A23E-46963BCEDE29}" destId="{E1907F27-D3A6-43DB-9E7F-7CE751166CE0}" srcOrd="0" destOrd="0" presId="urn:microsoft.com/office/officeart/2005/8/layout/vList3#1"/>
    <dgm:cxn modelId="{F4B19CFE-A331-468F-B569-6BC2936E8864}" type="presOf" srcId="{E613A259-3EF1-4B30-8DE7-EE04F336DEF8}" destId="{CE9264AE-FFD4-46C4-A89F-EB66D224A791}" srcOrd="0" destOrd="0" presId="urn:microsoft.com/office/officeart/2005/8/layout/vList3#1"/>
    <dgm:cxn modelId="{C4F92E91-9304-4021-BCAD-D2FB1FD3DD95}" type="presParOf" srcId="{46E571E4-0A00-468C-8DBE-B2C0A6300E62}" destId="{2045DA62-90EC-4A9C-B2AB-5DB513718652}" srcOrd="0" destOrd="0" presId="urn:microsoft.com/office/officeart/2005/8/layout/vList3#1"/>
    <dgm:cxn modelId="{9E4CB4A5-1D54-4080-ABFE-F4F99C67635E}" type="presParOf" srcId="{2045DA62-90EC-4A9C-B2AB-5DB513718652}" destId="{39B8FA12-091D-4823-9BDA-A7ED608EEFAF}" srcOrd="0" destOrd="0" presId="urn:microsoft.com/office/officeart/2005/8/layout/vList3#1"/>
    <dgm:cxn modelId="{CDC2E4D6-C3C5-4B4B-9CB8-170D697328AA}" type="presParOf" srcId="{2045DA62-90EC-4A9C-B2AB-5DB513718652}" destId="{E1907F27-D3A6-43DB-9E7F-7CE751166CE0}" srcOrd="1" destOrd="0" presId="urn:microsoft.com/office/officeart/2005/8/layout/vList3#1"/>
    <dgm:cxn modelId="{7EFD0EA2-A6B2-4622-85DB-3C4AD03D8B94}" type="presParOf" srcId="{46E571E4-0A00-468C-8DBE-B2C0A6300E62}" destId="{EEF87EA7-F22D-4583-B12E-A8D60ED1C503}" srcOrd="1" destOrd="0" presId="urn:microsoft.com/office/officeart/2005/8/layout/vList3#1"/>
    <dgm:cxn modelId="{116EC98E-CFA8-4F6F-8B65-4B79767A5E61}" type="presParOf" srcId="{46E571E4-0A00-468C-8DBE-B2C0A6300E62}" destId="{0D6F0DD0-7FEA-4361-93BB-3C8103DDF6FC}" srcOrd="2" destOrd="0" presId="urn:microsoft.com/office/officeart/2005/8/layout/vList3#1"/>
    <dgm:cxn modelId="{1DFFC1AF-EFFD-4990-8E93-B80C8C0A638F}" type="presParOf" srcId="{0D6F0DD0-7FEA-4361-93BB-3C8103DDF6FC}" destId="{A934BD59-6168-447A-899B-C7DA6195E9AD}" srcOrd="0" destOrd="0" presId="urn:microsoft.com/office/officeart/2005/8/layout/vList3#1"/>
    <dgm:cxn modelId="{BC302076-DD45-4F0D-82CD-8AA305C226A3}" type="presParOf" srcId="{0D6F0DD0-7FEA-4361-93BB-3C8103DDF6FC}" destId="{CE9264AE-FFD4-46C4-A89F-EB66D224A791}" srcOrd="1" destOrd="0" presId="urn:microsoft.com/office/officeart/2005/8/layout/vList3#1"/>
    <dgm:cxn modelId="{E3166DBB-46BF-4ECD-9619-B9537B5C123D}" type="presParOf" srcId="{46E571E4-0A00-468C-8DBE-B2C0A6300E62}" destId="{96493C86-E5D0-4FBA-93CB-978D97FCEE9B}" srcOrd="3" destOrd="0" presId="urn:microsoft.com/office/officeart/2005/8/layout/vList3#1"/>
    <dgm:cxn modelId="{AEEF159E-1DFD-4802-89DA-768BC6C62841}" type="presParOf" srcId="{46E571E4-0A00-468C-8DBE-B2C0A6300E62}" destId="{F9164F7A-13B7-444A-9070-453222FF40F7}" srcOrd="4" destOrd="0" presId="urn:microsoft.com/office/officeart/2005/8/layout/vList3#1"/>
    <dgm:cxn modelId="{D80F9EA4-FF52-4ABC-AB4E-C2414EDE527B}" type="presParOf" srcId="{F9164F7A-13B7-444A-9070-453222FF40F7}" destId="{84A65CB1-8930-4A02-8092-B1E89E30F3E0}" srcOrd="0" destOrd="0" presId="urn:microsoft.com/office/officeart/2005/8/layout/vList3#1"/>
    <dgm:cxn modelId="{B996CD98-0143-43A2-A96B-E7D517A87311}" type="presParOf" srcId="{F9164F7A-13B7-444A-9070-453222FF40F7}" destId="{43E69FEA-82F4-4ED2-868C-24747169F186}" srcOrd="1" destOrd="0" presId="urn:microsoft.com/office/officeart/2005/8/layout/vList3#1"/>
    <dgm:cxn modelId="{B0C627C2-C2EA-43F9-83BC-3692051B5130}" type="presParOf" srcId="{46E571E4-0A00-468C-8DBE-B2C0A6300E62}" destId="{2C1768D5-0AB0-4830-AC6B-93BF974B55E0}" srcOrd="5" destOrd="0" presId="urn:microsoft.com/office/officeart/2005/8/layout/vList3#1"/>
    <dgm:cxn modelId="{E9E9CD61-512A-438C-96A5-16C44135FAFF}" type="presParOf" srcId="{46E571E4-0A00-468C-8DBE-B2C0A6300E62}" destId="{EC28B681-FBA8-4754-A1D8-F161C5446661}" srcOrd="6" destOrd="0" presId="urn:microsoft.com/office/officeart/2005/8/layout/vList3#1"/>
    <dgm:cxn modelId="{E8DAD668-A4B9-4E1A-AB37-1C81F90C23CB}" type="presParOf" srcId="{EC28B681-FBA8-4754-A1D8-F161C5446661}" destId="{7E2A6C9C-E18A-49DA-AF84-16FE46EAF46D}" srcOrd="0" destOrd="0" presId="urn:microsoft.com/office/officeart/2005/8/layout/vList3#1"/>
    <dgm:cxn modelId="{D191A9FC-0363-4466-BDA7-AC165C9CEF2B}" type="presParOf" srcId="{EC28B681-FBA8-4754-A1D8-F161C5446661}" destId="{98918356-4537-45CA-B9B6-FB13CA2C2444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A59721-FB1E-4A47-A770-EF32EA525986}" type="doc">
      <dgm:prSet loTypeId="urn:microsoft.com/office/officeart/2005/8/layout/hList7#2" loCatId="list" qsTypeId="urn:microsoft.com/office/officeart/2005/8/quickstyle/simple1" qsCatId="simple" csTypeId="urn:microsoft.com/office/officeart/2005/8/colors/accent1_2" csCatId="accent1" phldr="1"/>
      <dgm:spPr/>
    </dgm:pt>
    <dgm:pt modelId="{252F4C1F-B401-4313-BE0C-B14844F3285F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1400" b="1" dirty="0">
              <a:solidFill>
                <a:schemeClr val="accent5">
                  <a:lumMod val="50000"/>
                </a:schemeClr>
              </a:solidFill>
            </a:rPr>
            <a:t>Multimodal transportation system</a:t>
          </a:r>
        </a:p>
      </dgm:t>
    </dgm:pt>
    <dgm:pt modelId="{51C3C271-0DFF-4446-AD79-E6284FC68939}" type="parTrans" cxnId="{47F39657-EF92-436C-A038-3264C02105EE}">
      <dgm:prSet/>
      <dgm:spPr/>
      <dgm:t>
        <a:bodyPr/>
        <a:lstStyle/>
        <a:p>
          <a:endParaRPr lang="en-US"/>
        </a:p>
      </dgm:t>
    </dgm:pt>
    <dgm:pt modelId="{F6EF0FEB-2DB4-42B3-88D2-D8A4B63FA5A9}" type="sibTrans" cxnId="{47F39657-EF92-436C-A038-3264C02105EE}">
      <dgm:prSet/>
      <dgm:spPr/>
      <dgm:t>
        <a:bodyPr/>
        <a:lstStyle/>
        <a:p>
          <a:endParaRPr lang="en-US"/>
        </a:p>
      </dgm:t>
    </dgm:pt>
    <dgm:pt modelId="{FBD3EA93-5A8C-41E9-9AFA-D634AAA5F812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1400" b="1" dirty="0"/>
            <a:t>Fiscally constrained</a:t>
          </a:r>
        </a:p>
      </dgm:t>
    </dgm:pt>
    <dgm:pt modelId="{6C24BD28-9BDD-486A-9329-56DC7FAFDBA8}" type="parTrans" cxnId="{A86B8F3D-212C-4EF2-B900-585062CB8834}">
      <dgm:prSet/>
      <dgm:spPr/>
      <dgm:t>
        <a:bodyPr/>
        <a:lstStyle/>
        <a:p>
          <a:endParaRPr lang="en-US"/>
        </a:p>
      </dgm:t>
    </dgm:pt>
    <dgm:pt modelId="{ECFE2BA6-B2DD-4BD1-BC07-F7AFE578F15A}" type="sibTrans" cxnId="{A86B8F3D-212C-4EF2-B900-585062CB8834}">
      <dgm:prSet/>
      <dgm:spPr/>
      <dgm:t>
        <a:bodyPr/>
        <a:lstStyle/>
        <a:p>
          <a:endParaRPr lang="en-US"/>
        </a:p>
      </dgm:t>
    </dgm:pt>
    <dgm:pt modelId="{333E944B-D1A1-4F2C-9B11-172534C35420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1400" b="1" dirty="0"/>
            <a:t>Public involvement</a:t>
          </a:r>
        </a:p>
      </dgm:t>
    </dgm:pt>
    <dgm:pt modelId="{6C3FCEFE-0F1F-4055-9349-143DFC52B191}" type="parTrans" cxnId="{214D4AE2-8143-46C4-861B-A860FEA27D78}">
      <dgm:prSet/>
      <dgm:spPr/>
      <dgm:t>
        <a:bodyPr/>
        <a:lstStyle/>
        <a:p>
          <a:endParaRPr lang="en-US"/>
        </a:p>
      </dgm:t>
    </dgm:pt>
    <dgm:pt modelId="{F5E6C678-AFB2-477C-A152-95F967B4DD69}" type="sibTrans" cxnId="{214D4AE2-8143-46C4-861B-A860FEA27D78}">
      <dgm:prSet/>
      <dgm:spPr/>
      <dgm:t>
        <a:bodyPr/>
        <a:lstStyle/>
        <a:p>
          <a:endParaRPr lang="en-US"/>
        </a:p>
      </dgm:t>
    </dgm:pt>
    <dgm:pt modelId="{4ACD64B0-E11B-44A2-8FC8-E11D39416A9D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b="1" dirty="0">
              <a:solidFill>
                <a:schemeClr val="accent5">
                  <a:lumMod val="50000"/>
                </a:schemeClr>
              </a:solidFill>
            </a:rPr>
            <a:t>20+ years</a:t>
          </a:r>
        </a:p>
        <a:p>
          <a:r>
            <a:rPr lang="en-US" sz="1400" b="1" dirty="0">
              <a:solidFill>
                <a:schemeClr val="accent5">
                  <a:lumMod val="50000"/>
                </a:schemeClr>
              </a:solidFill>
            </a:rPr>
            <a:t>…Next plan to 2050</a:t>
          </a:r>
        </a:p>
      </dgm:t>
    </dgm:pt>
    <dgm:pt modelId="{A02CD886-0EF2-47A5-B85C-6D957F595ADF}" type="parTrans" cxnId="{DA5D454F-07A7-41AC-A52D-D337F5713473}">
      <dgm:prSet/>
      <dgm:spPr/>
      <dgm:t>
        <a:bodyPr/>
        <a:lstStyle/>
        <a:p>
          <a:endParaRPr lang="en-US"/>
        </a:p>
      </dgm:t>
    </dgm:pt>
    <dgm:pt modelId="{A53C8656-FDBB-437A-8EFA-72CBCE547901}" type="sibTrans" cxnId="{DA5D454F-07A7-41AC-A52D-D337F5713473}">
      <dgm:prSet/>
      <dgm:spPr/>
      <dgm:t>
        <a:bodyPr/>
        <a:lstStyle/>
        <a:p>
          <a:endParaRPr lang="en-US"/>
        </a:p>
      </dgm:t>
    </dgm:pt>
    <dgm:pt modelId="{1925579C-65FB-4E97-873F-DDD5F48FEBAE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1400" b="1" dirty="0">
              <a:solidFill>
                <a:schemeClr val="accent5">
                  <a:lumMod val="50000"/>
                </a:schemeClr>
              </a:solidFill>
            </a:rPr>
            <a:t>Forecasted growth</a:t>
          </a:r>
        </a:p>
      </dgm:t>
    </dgm:pt>
    <dgm:pt modelId="{71EA948D-1EDA-46C0-9C4C-14EB3DEF535B}" type="parTrans" cxnId="{D5872779-344D-4671-97BE-79A086D91CF4}">
      <dgm:prSet/>
      <dgm:spPr/>
      <dgm:t>
        <a:bodyPr/>
        <a:lstStyle/>
        <a:p>
          <a:endParaRPr lang="en-US"/>
        </a:p>
      </dgm:t>
    </dgm:pt>
    <dgm:pt modelId="{0E8458C6-7506-482F-BBEE-A3CD3112C742}" type="sibTrans" cxnId="{D5872779-344D-4671-97BE-79A086D91CF4}">
      <dgm:prSet/>
      <dgm:spPr/>
      <dgm:t>
        <a:bodyPr/>
        <a:lstStyle/>
        <a:p>
          <a:endParaRPr lang="en-US"/>
        </a:p>
      </dgm:t>
    </dgm:pt>
    <dgm:pt modelId="{1A3C458E-8199-4A7A-9729-03DB7AB67A86}" type="pres">
      <dgm:prSet presAssocID="{4EA59721-FB1E-4A47-A770-EF32EA525986}" presName="Name0" presStyleCnt="0">
        <dgm:presLayoutVars>
          <dgm:dir/>
          <dgm:resizeHandles val="exact"/>
        </dgm:presLayoutVars>
      </dgm:prSet>
      <dgm:spPr/>
    </dgm:pt>
    <dgm:pt modelId="{529AC284-20DE-499F-BAC4-A1A25B806C5B}" type="pres">
      <dgm:prSet presAssocID="{4EA59721-FB1E-4A47-A770-EF32EA525986}" presName="fgShape" presStyleLbl="fgShp" presStyleIdx="0" presStyleCnt="1"/>
      <dgm:spPr/>
    </dgm:pt>
    <dgm:pt modelId="{F046BBB0-F63A-4CF3-AC86-4F3DFDCB93BC}" type="pres">
      <dgm:prSet presAssocID="{4EA59721-FB1E-4A47-A770-EF32EA525986}" presName="linComp" presStyleCnt="0"/>
      <dgm:spPr/>
    </dgm:pt>
    <dgm:pt modelId="{D6576B4D-FCAB-4D62-92E6-A1B6E825EF5F}" type="pres">
      <dgm:prSet presAssocID="{4ACD64B0-E11B-44A2-8FC8-E11D39416A9D}" presName="compNode" presStyleCnt="0"/>
      <dgm:spPr/>
    </dgm:pt>
    <dgm:pt modelId="{3CA61B9D-9F1B-4F01-B3CB-432B6B13DC83}" type="pres">
      <dgm:prSet presAssocID="{4ACD64B0-E11B-44A2-8FC8-E11D39416A9D}" presName="bkgdShape" presStyleLbl="node1" presStyleIdx="0" presStyleCnt="5" custLinFactNeighborX="-2070"/>
      <dgm:spPr/>
    </dgm:pt>
    <dgm:pt modelId="{985253F9-7E1D-4B9F-840B-A9222A2DE5A3}" type="pres">
      <dgm:prSet presAssocID="{4ACD64B0-E11B-44A2-8FC8-E11D39416A9D}" presName="nodeTx" presStyleLbl="node1" presStyleIdx="0" presStyleCnt="5">
        <dgm:presLayoutVars>
          <dgm:bulletEnabled val="1"/>
        </dgm:presLayoutVars>
      </dgm:prSet>
      <dgm:spPr/>
    </dgm:pt>
    <dgm:pt modelId="{1F27B706-48C4-417F-8F35-E6C1ECA185B9}" type="pres">
      <dgm:prSet presAssocID="{4ACD64B0-E11B-44A2-8FC8-E11D39416A9D}" presName="invisiNode" presStyleLbl="node1" presStyleIdx="0" presStyleCnt="5"/>
      <dgm:spPr/>
    </dgm:pt>
    <dgm:pt modelId="{5231DEEC-D5B9-40B9-88DA-DD3C3186E3AB}" type="pres">
      <dgm:prSet presAssocID="{4ACD64B0-E11B-44A2-8FC8-E11D39416A9D}" presName="imagNode" presStyleLbl="fgImgPlace1" presStyleIdx="0" presStyleCnt="5" custLinFactNeighborX="-1480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EF27C555-B6F3-481A-81D5-9B376345FA7B}" type="pres">
      <dgm:prSet presAssocID="{A53C8656-FDBB-437A-8EFA-72CBCE547901}" presName="sibTrans" presStyleLbl="sibTrans2D1" presStyleIdx="0" presStyleCnt="0"/>
      <dgm:spPr/>
    </dgm:pt>
    <dgm:pt modelId="{D3323B58-648E-4ECC-A54C-C1EDA4622DB9}" type="pres">
      <dgm:prSet presAssocID="{1925579C-65FB-4E97-873F-DDD5F48FEBAE}" presName="compNode" presStyleCnt="0"/>
      <dgm:spPr/>
    </dgm:pt>
    <dgm:pt modelId="{2FF21470-F796-4666-A24C-AE51C3D92500}" type="pres">
      <dgm:prSet presAssocID="{1925579C-65FB-4E97-873F-DDD5F48FEBAE}" presName="bkgdShape" presStyleLbl="node1" presStyleIdx="1" presStyleCnt="5"/>
      <dgm:spPr/>
    </dgm:pt>
    <dgm:pt modelId="{7A00CCC0-9ABB-4D5F-BF2D-6B676B066244}" type="pres">
      <dgm:prSet presAssocID="{1925579C-65FB-4E97-873F-DDD5F48FEBAE}" presName="nodeTx" presStyleLbl="node1" presStyleIdx="1" presStyleCnt="5">
        <dgm:presLayoutVars>
          <dgm:bulletEnabled val="1"/>
        </dgm:presLayoutVars>
      </dgm:prSet>
      <dgm:spPr/>
    </dgm:pt>
    <dgm:pt modelId="{7EF70D8C-ED41-4030-B704-01074CC12073}" type="pres">
      <dgm:prSet presAssocID="{1925579C-65FB-4E97-873F-DDD5F48FEBAE}" presName="invisiNode" presStyleLbl="node1" presStyleIdx="1" presStyleCnt="5"/>
      <dgm:spPr/>
    </dgm:pt>
    <dgm:pt modelId="{5D7EA283-D323-4D37-99A0-818241589270}" type="pres">
      <dgm:prSet presAssocID="{1925579C-65FB-4E97-873F-DDD5F48FEBAE}" presName="imagNode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</dgm:spPr>
    </dgm:pt>
    <dgm:pt modelId="{FAEA699C-142C-4A04-833A-CFFACC113B4C}" type="pres">
      <dgm:prSet presAssocID="{0E8458C6-7506-482F-BBEE-A3CD3112C742}" presName="sibTrans" presStyleLbl="sibTrans2D1" presStyleIdx="0" presStyleCnt="0"/>
      <dgm:spPr/>
    </dgm:pt>
    <dgm:pt modelId="{E63D73A4-B05C-40CF-8D82-788BE8025FBD}" type="pres">
      <dgm:prSet presAssocID="{252F4C1F-B401-4313-BE0C-B14844F3285F}" presName="compNode" presStyleCnt="0"/>
      <dgm:spPr/>
    </dgm:pt>
    <dgm:pt modelId="{423AE4F5-120B-4C10-98F2-B7C543F6FB9E}" type="pres">
      <dgm:prSet presAssocID="{252F4C1F-B401-4313-BE0C-B14844F3285F}" presName="bkgdShape" presStyleLbl="node1" presStyleIdx="2" presStyleCnt="5" custLinFactNeighborX="-786"/>
      <dgm:spPr/>
    </dgm:pt>
    <dgm:pt modelId="{7C85D7C1-79E5-422D-BAC4-84905F25E264}" type="pres">
      <dgm:prSet presAssocID="{252F4C1F-B401-4313-BE0C-B14844F3285F}" presName="nodeTx" presStyleLbl="node1" presStyleIdx="2" presStyleCnt="5">
        <dgm:presLayoutVars>
          <dgm:bulletEnabled val="1"/>
        </dgm:presLayoutVars>
      </dgm:prSet>
      <dgm:spPr/>
    </dgm:pt>
    <dgm:pt modelId="{B17D17F7-195E-46D2-BEF5-DC7871C36F73}" type="pres">
      <dgm:prSet presAssocID="{252F4C1F-B401-4313-BE0C-B14844F3285F}" presName="invisiNode" presStyleLbl="node1" presStyleIdx="2" presStyleCnt="5"/>
      <dgm:spPr/>
    </dgm:pt>
    <dgm:pt modelId="{31AD036A-22D5-4746-A35A-7C646C35296C}" type="pres">
      <dgm:prSet presAssocID="{252F4C1F-B401-4313-BE0C-B14844F3285F}" presName="imagNode" presStyleLbl="fgImgPlace1" presStyleIdx="2" presStyleCnt="5" custScaleY="100114" custLinFactNeighborX="2" custLinFactNeighborY="560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</dgm:spPr>
    </dgm:pt>
    <dgm:pt modelId="{DAA72141-E552-434D-BD36-B9D57E50D122}" type="pres">
      <dgm:prSet presAssocID="{F6EF0FEB-2DB4-42B3-88D2-D8A4B63FA5A9}" presName="sibTrans" presStyleLbl="sibTrans2D1" presStyleIdx="0" presStyleCnt="0"/>
      <dgm:spPr/>
    </dgm:pt>
    <dgm:pt modelId="{1BAF3DC6-6963-4C6E-85B8-B621C4012286}" type="pres">
      <dgm:prSet presAssocID="{FBD3EA93-5A8C-41E9-9AFA-D634AAA5F812}" presName="compNode" presStyleCnt="0"/>
      <dgm:spPr/>
    </dgm:pt>
    <dgm:pt modelId="{86F456E4-840E-423F-988B-4C89E0909DA4}" type="pres">
      <dgm:prSet presAssocID="{FBD3EA93-5A8C-41E9-9AFA-D634AAA5F812}" presName="bkgdShape" presStyleLbl="node1" presStyleIdx="3" presStyleCnt="5" custLinFactNeighborX="-2251" custLinFactNeighborY="201"/>
      <dgm:spPr/>
    </dgm:pt>
    <dgm:pt modelId="{5389CA50-F5AB-4BD7-A666-D76F2190A1E3}" type="pres">
      <dgm:prSet presAssocID="{FBD3EA93-5A8C-41E9-9AFA-D634AAA5F812}" presName="nodeTx" presStyleLbl="node1" presStyleIdx="3" presStyleCnt="5">
        <dgm:presLayoutVars>
          <dgm:bulletEnabled val="1"/>
        </dgm:presLayoutVars>
      </dgm:prSet>
      <dgm:spPr/>
    </dgm:pt>
    <dgm:pt modelId="{D62565C1-B6FA-451E-8630-B5B4A13FDCD2}" type="pres">
      <dgm:prSet presAssocID="{FBD3EA93-5A8C-41E9-9AFA-D634AAA5F812}" presName="invisiNode" presStyleLbl="node1" presStyleIdx="3" presStyleCnt="5"/>
      <dgm:spPr/>
    </dgm:pt>
    <dgm:pt modelId="{1C5F1327-B9F8-4AE8-BE04-512D35F127C6}" type="pres">
      <dgm:prSet presAssocID="{FBD3EA93-5A8C-41E9-9AFA-D634AAA5F812}" presName="imagNode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</dgm:spPr>
    </dgm:pt>
    <dgm:pt modelId="{6DF29903-DD4F-4BF4-B13A-B9B1C1FC2D54}" type="pres">
      <dgm:prSet presAssocID="{ECFE2BA6-B2DD-4BD1-BC07-F7AFE578F15A}" presName="sibTrans" presStyleLbl="sibTrans2D1" presStyleIdx="0" presStyleCnt="0"/>
      <dgm:spPr/>
    </dgm:pt>
    <dgm:pt modelId="{DB3F20B2-6CDE-4B0C-A06E-77D95AAA359E}" type="pres">
      <dgm:prSet presAssocID="{333E944B-D1A1-4F2C-9B11-172534C35420}" presName="compNode" presStyleCnt="0"/>
      <dgm:spPr/>
    </dgm:pt>
    <dgm:pt modelId="{E71A804B-957E-435E-863B-9AADDE3CC202}" type="pres">
      <dgm:prSet presAssocID="{333E944B-D1A1-4F2C-9B11-172534C35420}" presName="bkgdShape" presStyleLbl="node1" presStyleIdx="4" presStyleCnt="5" custLinFactNeighborX="-2760"/>
      <dgm:spPr/>
    </dgm:pt>
    <dgm:pt modelId="{C472DB2B-4966-42CC-AC62-9D28E263EBDE}" type="pres">
      <dgm:prSet presAssocID="{333E944B-D1A1-4F2C-9B11-172534C35420}" presName="nodeTx" presStyleLbl="node1" presStyleIdx="4" presStyleCnt="5">
        <dgm:presLayoutVars>
          <dgm:bulletEnabled val="1"/>
        </dgm:presLayoutVars>
      </dgm:prSet>
      <dgm:spPr/>
    </dgm:pt>
    <dgm:pt modelId="{02923FB5-596E-450B-B488-3FAF0F173AC2}" type="pres">
      <dgm:prSet presAssocID="{333E944B-D1A1-4F2C-9B11-172534C35420}" presName="invisiNode" presStyleLbl="node1" presStyleIdx="4" presStyleCnt="5"/>
      <dgm:spPr/>
    </dgm:pt>
    <dgm:pt modelId="{F2719048-206A-48EE-8D62-39C7A199290D}" type="pres">
      <dgm:prSet presAssocID="{333E944B-D1A1-4F2C-9B11-172534C35420}" presName="imagNode" presStyleLbl="fgImgPlace1" presStyleIdx="4" presStyleCnt="5" custLinFactNeighborX="-1480"/>
      <dgm:spPr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</dgm:spPr>
    </dgm:pt>
  </dgm:ptLst>
  <dgm:cxnLst>
    <dgm:cxn modelId="{4A472516-576B-41E8-A0E3-42635FAF9946}" type="presOf" srcId="{1925579C-65FB-4E97-873F-DDD5F48FEBAE}" destId="{7A00CCC0-9ABB-4D5F-BF2D-6B676B066244}" srcOrd="1" destOrd="0" presId="urn:microsoft.com/office/officeart/2005/8/layout/hList7#2"/>
    <dgm:cxn modelId="{47573F17-C038-483C-AA77-CC5A89EE504C}" type="presOf" srcId="{FBD3EA93-5A8C-41E9-9AFA-D634AAA5F812}" destId="{5389CA50-F5AB-4BD7-A666-D76F2190A1E3}" srcOrd="1" destOrd="0" presId="urn:microsoft.com/office/officeart/2005/8/layout/hList7#2"/>
    <dgm:cxn modelId="{23AAE724-459F-4B5C-9E55-A6E8A7604FFC}" type="presOf" srcId="{FBD3EA93-5A8C-41E9-9AFA-D634AAA5F812}" destId="{86F456E4-840E-423F-988B-4C89E0909DA4}" srcOrd="0" destOrd="0" presId="urn:microsoft.com/office/officeart/2005/8/layout/hList7#2"/>
    <dgm:cxn modelId="{A86B8F3D-212C-4EF2-B900-585062CB8834}" srcId="{4EA59721-FB1E-4A47-A770-EF32EA525986}" destId="{FBD3EA93-5A8C-41E9-9AFA-D634AAA5F812}" srcOrd="3" destOrd="0" parTransId="{6C24BD28-9BDD-486A-9329-56DC7FAFDBA8}" sibTransId="{ECFE2BA6-B2DD-4BD1-BC07-F7AFE578F15A}"/>
    <dgm:cxn modelId="{D9865F41-09DC-4573-85E3-58879B1CFD78}" type="presOf" srcId="{333E944B-D1A1-4F2C-9B11-172534C35420}" destId="{C472DB2B-4966-42CC-AC62-9D28E263EBDE}" srcOrd="1" destOrd="0" presId="urn:microsoft.com/office/officeart/2005/8/layout/hList7#2"/>
    <dgm:cxn modelId="{83A34767-6A3A-4B24-BE72-E716A83DB496}" type="presOf" srcId="{4ACD64B0-E11B-44A2-8FC8-E11D39416A9D}" destId="{3CA61B9D-9F1B-4F01-B3CB-432B6B13DC83}" srcOrd="0" destOrd="0" presId="urn:microsoft.com/office/officeart/2005/8/layout/hList7#2"/>
    <dgm:cxn modelId="{F48C6769-3E72-496E-BCE8-3C3C843814A0}" type="presOf" srcId="{333E944B-D1A1-4F2C-9B11-172534C35420}" destId="{E71A804B-957E-435E-863B-9AADDE3CC202}" srcOrd="0" destOrd="0" presId="urn:microsoft.com/office/officeart/2005/8/layout/hList7#2"/>
    <dgm:cxn modelId="{90AA436B-A388-4784-8CC6-871473E101A6}" type="presOf" srcId="{4ACD64B0-E11B-44A2-8FC8-E11D39416A9D}" destId="{985253F9-7E1D-4B9F-840B-A9222A2DE5A3}" srcOrd="1" destOrd="0" presId="urn:microsoft.com/office/officeart/2005/8/layout/hList7#2"/>
    <dgm:cxn modelId="{DA5D454F-07A7-41AC-A52D-D337F5713473}" srcId="{4EA59721-FB1E-4A47-A770-EF32EA525986}" destId="{4ACD64B0-E11B-44A2-8FC8-E11D39416A9D}" srcOrd="0" destOrd="0" parTransId="{A02CD886-0EF2-47A5-B85C-6D957F595ADF}" sibTransId="{A53C8656-FDBB-437A-8EFA-72CBCE547901}"/>
    <dgm:cxn modelId="{47F39657-EF92-436C-A038-3264C02105EE}" srcId="{4EA59721-FB1E-4A47-A770-EF32EA525986}" destId="{252F4C1F-B401-4313-BE0C-B14844F3285F}" srcOrd="2" destOrd="0" parTransId="{51C3C271-0DFF-4446-AD79-E6284FC68939}" sibTransId="{F6EF0FEB-2DB4-42B3-88D2-D8A4B63FA5A9}"/>
    <dgm:cxn modelId="{D5872779-344D-4671-97BE-79A086D91CF4}" srcId="{4EA59721-FB1E-4A47-A770-EF32EA525986}" destId="{1925579C-65FB-4E97-873F-DDD5F48FEBAE}" srcOrd="1" destOrd="0" parTransId="{71EA948D-1EDA-46C0-9C4C-14EB3DEF535B}" sibTransId="{0E8458C6-7506-482F-BBEE-A3CD3112C742}"/>
    <dgm:cxn modelId="{28594785-D3AD-446C-9F7F-D1B3BFF4EC61}" type="presOf" srcId="{A53C8656-FDBB-437A-8EFA-72CBCE547901}" destId="{EF27C555-B6F3-481A-81D5-9B376345FA7B}" srcOrd="0" destOrd="0" presId="urn:microsoft.com/office/officeart/2005/8/layout/hList7#2"/>
    <dgm:cxn modelId="{18D46C8C-3142-4497-A947-E9ECBD5618DD}" type="presOf" srcId="{ECFE2BA6-B2DD-4BD1-BC07-F7AFE578F15A}" destId="{6DF29903-DD4F-4BF4-B13A-B9B1C1FC2D54}" srcOrd="0" destOrd="0" presId="urn:microsoft.com/office/officeart/2005/8/layout/hList7#2"/>
    <dgm:cxn modelId="{55E10D8D-58C1-4F02-8829-1D648FE9B099}" type="presOf" srcId="{4EA59721-FB1E-4A47-A770-EF32EA525986}" destId="{1A3C458E-8199-4A7A-9729-03DB7AB67A86}" srcOrd="0" destOrd="0" presId="urn:microsoft.com/office/officeart/2005/8/layout/hList7#2"/>
    <dgm:cxn modelId="{99B78F94-E6BC-47EC-B7F8-3AE568CAA2F0}" type="presOf" srcId="{F6EF0FEB-2DB4-42B3-88D2-D8A4B63FA5A9}" destId="{DAA72141-E552-434D-BD36-B9D57E50D122}" srcOrd="0" destOrd="0" presId="urn:microsoft.com/office/officeart/2005/8/layout/hList7#2"/>
    <dgm:cxn modelId="{0568A496-4176-4CDE-810B-A33D498930D2}" type="presOf" srcId="{252F4C1F-B401-4313-BE0C-B14844F3285F}" destId="{7C85D7C1-79E5-422D-BAC4-84905F25E264}" srcOrd="1" destOrd="0" presId="urn:microsoft.com/office/officeart/2005/8/layout/hList7#2"/>
    <dgm:cxn modelId="{649BCD9C-DFD5-4BE3-A400-0CB3A52F0BA5}" type="presOf" srcId="{0E8458C6-7506-482F-BBEE-A3CD3112C742}" destId="{FAEA699C-142C-4A04-833A-CFFACC113B4C}" srcOrd="0" destOrd="0" presId="urn:microsoft.com/office/officeart/2005/8/layout/hList7#2"/>
    <dgm:cxn modelId="{C7EF8CA8-C4C0-4814-BE39-89A9039156DF}" type="presOf" srcId="{1925579C-65FB-4E97-873F-DDD5F48FEBAE}" destId="{2FF21470-F796-4666-A24C-AE51C3D92500}" srcOrd="0" destOrd="0" presId="urn:microsoft.com/office/officeart/2005/8/layout/hList7#2"/>
    <dgm:cxn modelId="{1BD9CECF-42D5-4863-86CA-48800E1E1C28}" type="presOf" srcId="{252F4C1F-B401-4313-BE0C-B14844F3285F}" destId="{423AE4F5-120B-4C10-98F2-B7C543F6FB9E}" srcOrd="0" destOrd="0" presId="urn:microsoft.com/office/officeart/2005/8/layout/hList7#2"/>
    <dgm:cxn modelId="{214D4AE2-8143-46C4-861B-A860FEA27D78}" srcId="{4EA59721-FB1E-4A47-A770-EF32EA525986}" destId="{333E944B-D1A1-4F2C-9B11-172534C35420}" srcOrd="4" destOrd="0" parTransId="{6C3FCEFE-0F1F-4055-9349-143DFC52B191}" sibTransId="{F5E6C678-AFB2-477C-A152-95F967B4DD69}"/>
    <dgm:cxn modelId="{BCD5B173-BDD2-4FFE-9940-4FDE3E575E63}" type="presParOf" srcId="{1A3C458E-8199-4A7A-9729-03DB7AB67A86}" destId="{529AC284-20DE-499F-BAC4-A1A25B806C5B}" srcOrd="0" destOrd="0" presId="urn:microsoft.com/office/officeart/2005/8/layout/hList7#2"/>
    <dgm:cxn modelId="{D6F81F46-1A2B-4A23-8D7C-54C902BB9AC0}" type="presParOf" srcId="{1A3C458E-8199-4A7A-9729-03DB7AB67A86}" destId="{F046BBB0-F63A-4CF3-AC86-4F3DFDCB93BC}" srcOrd="1" destOrd="0" presId="urn:microsoft.com/office/officeart/2005/8/layout/hList7#2"/>
    <dgm:cxn modelId="{C723BD2F-839F-4C26-9311-4A91167BD951}" type="presParOf" srcId="{F046BBB0-F63A-4CF3-AC86-4F3DFDCB93BC}" destId="{D6576B4D-FCAB-4D62-92E6-A1B6E825EF5F}" srcOrd="0" destOrd="0" presId="urn:microsoft.com/office/officeart/2005/8/layout/hList7#2"/>
    <dgm:cxn modelId="{4907249D-9F62-4792-9CAD-6C0486FF9A4D}" type="presParOf" srcId="{D6576B4D-FCAB-4D62-92E6-A1B6E825EF5F}" destId="{3CA61B9D-9F1B-4F01-B3CB-432B6B13DC83}" srcOrd="0" destOrd="0" presId="urn:microsoft.com/office/officeart/2005/8/layout/hList7#2"/>
    <dgm:cxn modelId="{3F0739A2-62C9-4FDF-9339-F4C61E7B0574}" type="presParOf" srcId="{D6576B4D-FCAB-4D62-92E6-A1B6E825EF5F}" destId="{985253F9-7E1D-4B9F-840B-A9222A2DE5A3}" srcOrd="1" destOrd="0" presId="urn:microsoft.com/office/officeart/2005/8/layout/hList7#2"/>
    <dgm:cxn modelId="{D0BA1927-F514-4EB9-8E2E-79137F6985ED}" type="presParOf" srcId="{D6576B4D-FCAB-4D62-92E6-A1B6E825EF5F}" destId="{1F27B706-48C4-417F-8F35-E6C1ECA185B9}" srcOrd="2" destOrd="0" presId="urn:microsoft.com/office/officeart/2005/8/layout/hList7#2"/>
    <dgm:cxn modelId="{AB625AEB-7080-4692-9ABB-8975BFFCB93B}" type="presParOf" srcId="{D6576B4D-FCAB-4D62-92E6-A1B6E825EF5F}" destId="{5231DEEC-D5B9-40B9-88DA-DD3C3186E3AB}" srcOrd="3" destOrd="0" presId="urn:microsoft.com/office/officeart/2005/8/layout/hList7#2"/>
    <dgm:cxn modelId="{487860CF-6680-4AF6-8926-D881F85AA774}" type="presParOf" srcId="{F046BBB0-F63A-4CF3-AC86-4F3DFDCB93BC}" destId="{EF27C555-B6F3-481A-81D5-9B376345FA7B}" srcOrd="1" destOrd="0" presId="urn:microsoft.com/office/officeart/2005/8/layout/hList7#2"/>
    <dgm:cxn modelId="{D344A804-1485-43A2-9533-793FF8A22C34}" type="presParOf" srcId="{F046BBB0-F63A-4CF3-AC86-4F3DFDCB93BC}" destId="{D3323B58-648E-4ECC-A54C-C1EDA4622DB9}" srcOrd="2" destOrd="0" presId="urn:microsoft.com/office/officeart/2005/8/layout/hList7#2"/>
    <dgm:cxn modelId="{1D0BCDBF-FF86-4D47-AD63-4D52BAFA1DE3}" type="presParOf" srcId="{D3323B58-648E-4ECC-A54C-C1EDA4622DB9}" destId="{2FF21470-F796-4666-A24C-AE51C3D92500}" srcOrd="0" destOrd="0" presId="urn:microsoft.com/office/officeart/2005/8/layout/hList7#2"/>
    <dgm:cxn modelId="{C24BBAA5-6C84-423B-9013-6443B97949F0}" type="presParOf" srcId="{D3323B58-648E-4ECC-A54C-C1EDA4622DB9}" destId="{7A00CCC0-9ABB-4D5F-BF2D-6B676B066244}" srcOrd="1" destOrd="0" presId="urn:microsoft.com/office/officeart/2005/8/layout/hList7#2"/>
    <dgm:cxn modelId="{F7F77A5C-D09D-49E0-B1F6-5AFA036AD6EB}" type="presParOf" srcId="{D3323B58-648E-4ECC-A54C-C1EDA4622DB9}" destId="{7EF70D8C-ED41-4030-B704-01074CC12073}" srcOrd="2" destOrd="0" presId="urn:microsoft.com/office/officeart/2005/8/layout/hList7#2"/>
    <dgm:cxn modelId="{339B29A4-84E0-48C6-B88F-B5770C0CE703}" type="presParOf" srcId="{D3323B58-648E-4ECC-A54C-C1EDA4622DB9}" destId="{5D7EA283-D323-4D37-99A0-818241589270}" srcOrd="3" destOrd="0" presId="urn:microsoft.com/office/officeart/2005/8/layout/hList7#2"/>
    <dgm:cxn modelId="{2CBC184B-FA51-46BB-90D3-ECDB9EB6E4A2}" type="presParOf" srcId="{F046BBB0-F63A-4CF3-AC86-4F3DFDCB93BC}" destId="{FAEA699C-142C-4A04-833A-CFFACC113B4C}" srcOrd="3" destOrd="0" presId="urn:microsoft.com/office/officeart/2005/8/layout/hList7#2"/>
    <dgm:cxn modelId="{CF1FF4AD-944A-4588-BCAB-B319FCCC4208}" type="presParOf" srcId="{F046BBB0-F63A-4CF3-AC86-4F3DFDCB93BC}" destId="{E63D73A4-B05C-40CF-8D82-788BE8025FBD}" srcOrd="4" destOrd="0" presId="urn:microsoft.com/office/officeart/2005/8/layout/hList7#2"/>
    <dgm:cxn modelId="{FFE9D3F5-24ED-467A-99D5-2B3AA1DA132D}" type="presParOf" srcId="{E63D73A4-B05C-40CF-8D82-788BE8025FBD}" destId="{423AE4F5-120B-4C10-98F2-B7C543F6FB9E}" srcOrd="0" destOrd="0" presId="urn:microsoft.com/office/officeart/2005/8/layout/hList7#2"/>
    <dgm:cxn modelId="{22D34FA1-A56F-4369-8CD0-938D4A1E73CA}" type="presParOf" srcId="{E63D73A4-B05C-40CF-8D82-788BE8025FBD}" destId="{7C85D7C1-79E5-422D-BAC4-84905F25E264}" srcOrd="1" destOrd="0" presId="urn:microsoft.com/office/officeart/2005/8/layout/hList7#2"/>
    <dgm:cxn modelId="{AAF98DC9-5F54-4772-B745-765E19088021}" type="presParOf" srcId="{E63D73A4-B05C-40CF-8D82-788BE8025FBD}" destId="{B17D17F7-195E-46D2-BEF5-DC7871C36F73}" srcOrd="2" destOrd="0" presId="urn:microsoft.com/office/officeart/2005/8/layout/hList7#2"/>
    <dgm:cxn modelId="{0EDC8F6F-B489-4B3C-9273-49A9515A1F9C}" type="presParOf" srcId="{E63D73A4-B05C-40CF-8D82-788BE8025FBD}" destId="{31AD036A-22D5-4746-A35A-7C646C35296C}" srcOrd="3" destOrd="0" presId="urn:microsoft.com/office/officeart/2005/8/layout/hList7#2"/>
    <dgm:cxn modelId="{1C575938-1F31-4072-AEC1-B34F9EF408B2}" type="presParOf" srcId="{F046BBB0-F63A-4CF3-AC86-4F3DFDCB93BC}" destId="{DAA72141-E552-434D-BD36-B9D57E50D122}" srcOrd="5" destOrd="0" presId="urn:microsoft.com/office/officeart/2005/8/layout/hList7#2"/>
    <dgm:cxn modelId="{96F7E677-FB61-48F5-9F8C-D4A33EE792DF}" type="presParOf" srcId="{F046BBB0-F63A-4CF3-AC86-4F3DFDCB93BC}" destId="{1BAF3DC6-6963-4C6E-85B8-B621C4012286}" srcOrd="6" destOrd="0" presId="urn:microsoft.com/office/officeart/2005/8/layout/hList7#2"/>
    <dgm:cxn modelId="{F89B3749-F510-4D5C-914F-093D978665B5}" type="presParOf" srcId="{1BAF3DC6-6963-4C6E-85B8-B621C4012286}" destId="{86F456E4-840E-423F-988B-4C89E0909DA4}" srcOrd="0" destOrd="0" presId="urn:microsoft.com/office/officeart/2005/8/layout/hList7#2"/>
    <dgm:cxn modelId="{3B964349-D863-487E-8040-6C1DB708B8A7}" type="presParOf" srcId="{1BAF3DC6-6963-4C6E-85B8-B621C4012286}" destId="{5389CA50-F5AB-4BD7-A666-D76F2190A1E3}" srcOrd="1" destOrd="0" presId="urn:microsoft.com/office/officeart/2005/8/layout/hList7#2"/>
    <dgm:cxn modelId="{ADB5EE3B-FCFD-4FC8-8205-4E1BE071A4B3}" type="presParOf" srcId="{1BAF3DC6-6963-4C6E-85B8-B621C4012286}" destId="{D62565C1-B6FA-451E-8630-B5B4A13FDCD2}" srcOrd="2" destOrd="0" presId="urn:microsoft.com/office/officeart/2005/8/layout/hList7#2"/>
    <dgm:cxn modelId="{6013AE58-359D-4988-B2B0-73A299014A8C}" type="presParOf" srcId="{1BAF3DC6-6963-4C6E-85B8-B621C4012286}" destId="{1C5F1327-B9F8-4AE8-BE04-512D35F127C6}" srcOrd="3" destOrd="0" presId="urn:microsoft.com/office/officeart/2005/8/layout/hList7#2"/>
    <dgm:cxn modelId="{90543F9E-ACAF-4950-B589-8D4F7C45494F}" type="presParOf" srcId="{F046BBB0-F63A-4CF3-AC86-4F3DFDCB93BC}" destId="{6DF29903-DD4F-4BF4-B13A-B9B1C1FC2D54}" srcOrd="7" destOrd="0" presId="urn:microsoft.com/office/officeart/2005/8/layout/hList7#2"/>
    <dgm:cxn modelId="{22FF7DAC-0AD8-4806-84BF-CB1740032C5C}" type="presParOf" srcId="{F046BBB0-F63A-4CF3-AC86-4F3DFDCB93BC}" destId="{DB3F20B2-6CDE-4B0C-A06E-77D95AAA359E}" srcOrd="8" destOrd="0" presId="urn:microsoft.com/office/officeart/2005/8/layout/hList7#2"/>
    <dgm:cxn modelId="{F4198945-C90D-4300-A074-23D717737FD8}" type="presParOf" srcId="{DB3F20B2-6CDE-4B0C-A06E-77D95AAA359E}" destId="{E71A804B-957E-435E-863B-9AADDE3CC202}" srcOrd="0" destOrd="0" presId="urn:microsoft.com/office/officeart/2005/8/layout/hList7#2"/>
    <dgm:cxn modelId="{49F312C9-6CDE-4C54-98F3-A02370A98297}" type="presParOf" srcId="{DB3F20B2-6CDE-4B0C-A06E-77D95AAA359E}" destId="{C472DB2B-4966-42CC-AC62-9D28E263EBDE}" srcOrd="1" destOrd="0" presId="urn:microsoft.com/office/officeart/2005/8/layout/hList7#2"/>
    <dgm:cxn modelId="{2E53BD76-A681-4E3E-A46B-66E0C15833CB}" type="presParOf" srcId="{DB3F20B2-6CDE-4B0C-A06E-77D95AAA359E}" destId="{02923FB5-596E-450B-B488-3FAF0F173AC2}" srcOrd="2" destOrd="0" presId="urn:microsoft.com/office/officeart/2005/8/layout/hList7#2"/>
    <dgm:cxn modelId="{9C1F0872-F413-4793-A45D-3220DF0A4001}" type="presParOf" srcId="{DB3F20B2-6CDE-4B0C-A06E-77D95AAA359E}" destId="{F2719048-206A-48EE-8D62-39C7A199290D}" srcOrd="3" destOrd="0" presId="urn:microsoft.com/office/officeart/2005/8/layout/hList7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24697BE-C37E-4461-A8B1-FB1909A758D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</dgm:pt>
    <dgm:pt modelId="{AD99C694-1956-4080-B4D3-4F48585DE50B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sz="1600" b="1" i="0" u="none" dirty="0"/>
            <a:t>Suburban Housing</a:t>
          </a:r>
          <a:endParaRPr lang="en-US" sz="1600" b="1" dirty="0"/>
        </a:p>
      </dgm:t>
    </dgm:pt>
    <dgm:pt modelId="{71D69B19-5C57-4CE0-9025-C94DE7FE1722}" type="parTrans" cxnId="{C8AA5CAA-71BD-44D7-9283-861838E7CCA2}">
      <dgm:prSet/>
      <dgm:spPr/>
      <dgm:t>
        <a:bodyPr/>
        <a:lstStyle/>
        <a:p>
          <a:endParaRPr lang="en-US"/>
        </a:p>
      </dgm:t>
    </dgm:pt>
    <dgm:pt modelId="{0C853CD7-F956-441A-9A15-F27340DEF5C3}" type="sibTrans" cxnId="{C8AA5CAA-71BD-44D7-9283-861838E7CCA2}">
      <dgm:prSet/>
      <dgm:spPr/>
      <dgm:t>
        <a:bodyPr/>
        <a:lstStyle/>
        <a:p>
          <a:endParaRPr lang="en-US"/>
        </a:p>
      </dgm:t>
    </dgm:pt>
    <dgm:pt modelId="{6390FD14-D741-46B2-B69A-4B2AB2907644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1600" b="1" i="0" u="none" dirty="0"/>
            <a:t>Low Traffic Congestion</a:t>
          </a:r>
          <a:endParaRPr lang="en-US" sz="1600" b="1" dirty="0"/>
        </a:p>
      </dgm:t>
    </dgm:pt>
    <dgm:pt modelId="{69E93BE2-F60C-410E-944E-D2B70876283F}" type="parTrans" cxnId="{3DBFCB5E-5C6B-41AB-B218-C08B5F81DFDC}">
      <dgm:prSet/>
      <dgm:spPr/>
      <dgm:t>
        <a:bodyPr/>
        <a:lstStyle/>
        <a:p>
          <a:endParaRPr lang="en-US"/>
        </a:p>
      </dgm:t>
    </dgm:pt>
    <dgm:pt modelId="{059A2502-ACCE-4E78-85D5-B6DC6D11118B}" type="sibTrans" cxnId="{3DBFCB5E-5C6B-41AB-B218-C08B5F81DFDC}">
      <dgm:prSet/>
      <dgm:spPr/>
      <dgm:t>
        <a:bodyPr/>
        <a:lstStyle/>
        <a:p>
          <a:endParaRPr lang="en-US"/>
        </a:p>
      </dgm:t>
    </dgm:pt>
    <dgm:pt modelId="{417FAFE8-C810-48F7-970B-D1FADBD181BC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sz="1600" b="1" i="0" u="none" dirty="0"/>
            <a:t>Commuter Rail</a:t>
          </a:r>
        </a:p>
      </dgm:t>
    </dgm:pt>
    <dgm:pt modelId="{7E9671B4-2256-47DF-8807-7A4369C2CFD8}" type="parTrans" cxnId="{2AAA1C0C-0862-4D4F-8F95-D801F2F007A9}">
      <dgm:prSet/>
      <dgm:spPr/>
      <dgm:t>
        <a:bodyPr/>
        <a:lstStyle/>
        <a:p>
          <a:endParaRPr lang="en-US"/>
        </a:p>
      </dgm:t>
    </dgm:pt>
    <dgm:pt modelId="{7F7DB4EA-75BB-4B64-AC59-6CCF57FF4D28}" type="sibTrans" cxnId="{2AAA1C0C-0862-4D4F-8F95-D801F2F007A9}">
      <dgm:prSet/>
      <dgm:spPr/>
      <dgm:t>
        <a:bodyPr/>
        <a:lstStyle/>
        <a:p>
          <a:endParaRPr lang="en-US"/>
        </a:p>
      </dgm:t>
    </dgm:pt>
    <dgm:pt modelId="{B7BD4531-8AD3-4DCF-B3F3-9D7E3C8B1C2E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sz="1600" b="1" i="0" u="none" dirty="0"/>
            <a:t>Housing Affordability</a:t>
          </a:r>
        </a:p>
      </dgm:t>
    </dgm:pt>
    <dgm:pt modelId="{E6B93F47-C2AA-4696-BED6-6EF925577F20}" type="parTrans" cxnId="{137DCE7E-EF40-41F9-9DF3-8619DD0AB969}">
      <dgm:prSet/>
      <dgm:spPr/>
      <dgm:t>
        <a:bodyPr/>
        <a:lstStyle/>
        <a:p>
          <a:endParaRPr lang="en-US"/>
        </a:p>
      </dgm:t>
    </dgm:pt>
    <dgm:pt modelId="{6001CCB7-07FF-4BBB-97A7-72BC026F83BC}" type="sibTrans" cxnId="{137DCE7E-EF40-41F9-9DF3-8619DD0AB969}">
      <dgm:prSet/>
      <dgm:spPr/>
      <dgm:t>
        <a:bodyPr/>
        <a:lstStyle/>
        <a:p>
          <a:endParaRPr lang="en-US"/>
        </a:p>
      </dgm:t>
    </dgm:pt>
    <dgm:pt modelId="{5B5FFD50-9DF7-4B8B-8EFB-968431E969A2}">
      <dgm:prSet custT="1"/>
      <dgm:spPr>
        <a:gradFill flip="none" rotWithShape="1">
          <a:gsLst>
            <a:gs pos="13000">
              <a:schemeClr val="accent2"/>
            </a:gs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34000">
              <a:schemeClr val="accent1"/>
            </a:gs>
            <a:gs pos="60000">
              <a:schemeClr val="accent3"/>
            </a:gs>
            <a:gs pos="24000">
              <a:schemeClr val="bg2"/>
            </a:gs>
            <a:gs pos="48000">
              <a:srgbClr val="A1C1DE"/>
            </a:gs>
            <a:gs pos="73000">
              <a:schemeClr val="accent4">
                <a:lumMod val="20000"/>
                <a:lumOff val="80000"/>
              </a:schemeClr>
            </a:gs>
            <a:gs pos="98000">
              <a:srgbClr val="A0C48E"/>
            </a:gs>
            <a:gs pos="83000">
              <a:schemeClr val="accent6"/>
            </a:gs>
          </a:gsLst>
          <a:lin ang="2700000" scaled="1"/>
          <a:tileRect/>
        </a:gradFill>
      </dgm:spPr>
      <dgm:t>
        <a:bodyPr/>
        <a:lstStyle/>
        <a:p>
          <a:pPr rtl="0"/>
          <a:r>
            <a:rPr lang="en-US" sz="1600" b="1" i="0" u="none" dirty="0"/>
            <a:t>Shopping Options</a:t>
          </a:r>
        </a:p>
      </dgm:t>
    </dgm:pt>
    <dgm:pt modelId="{49D562E2-649A-41AE-91A8-3E9F00B84DAC}" type="parTrans" cxnId="{E9E63188-37A2-4F7B-84DE-61CDC7682CAA}">
      <dgm:prSet/>
      <dgm:spPr/>
      <dgm:t>
        <a:bodyPr/>
        <a:lstStyle/>
        <a:p>
          <a:endParaRPr lang="en-US"/>
        </a:p>
      </dgm:t>
    </dgm:pt>
    <dgm:pt modelId="{332EFA23-C475-4AC3-BD14-C955DC26235A}" type="sibTrans" cxnId="{E9E63188-37A2-4F7B-84DE-61CDC7682CAA}">
      <dgm:prSet/>
      <dgm:spPr/>
      <dgm:t>
        <a:bodyPr/>
        <a:lstStyle/>
        <a:p>
          <a:endParaRPr lang="en-US"/>
        </a:p>
      </dgm:t>
    </dgm:pt>
    <dgm:pt modelId="{F4B30B42-6C02-4CD2-8C02-5AA14A912A9E}">
      <dgm:prSet custT="1"/>
      <dgm:spPr>
        <a:gradFill flip="none" rotWithShape="1">
          <a:gsLst>
            <a:gs pos="13000">
              <a:schemeClr val="accent2"/>
            </a:gs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34000">
              <a:schemeClr val="accent1"/>
            </a:gs>
            <a:gs pos="60000">
              <a:schemeClr val="accent3"/>
            </a:gs>
            <a:gs pos="24000">
              <a:schemeClr val="bg2"/>
            </a:gs>
            <a:gs pos="48000">
              <a:srgbClr val="A1C1DE"/>
            </a:gs>
            <a:gs pos="73000">
              <a:schemeClr val="accent4">
                <a:lumMod val="20000"/>
                <a:lumOff val="80000"/>
              </a:schemeClr>
            </a:gs>
            <a:gs pos="98000">
              <a:srgbClr val="A0C48E"/>
            </a:gs>
            <a:gs pos="83000">
              <a:schemeClr val="accent6"/>
            </a:gs>
          </a:gsLst>
          <a:lin ang="2700000" scaled="1"/>
          <a:tileRect/>
        </a:gradFill>
      </dgm:spPr>
      <dgm:t>
        <a:bodyPr/>
        <a:lstStyle/>
        <a:p>
          <a:pPr rtl="0"/>
          <a:r>
            <a:rPr lang="en-US" sz="1600" b="1" i="0" u="none" dirty="0"/>
            <a:t>Technology</a:t>
          </a:r>
        </a:p>
      </dgm:t>
    </dgm:pt>
    <dgm:pt modelId="{6CDDD472-A0CA-4F54-B788-B8A6955ACC02}" type="parTrans" cxnId="{F69C4B00-4DA6-4356-A7E6-32DCBF4B2F2D}">
      <dgm:prSet/>
      <dgm:spPr/>
      <dgm:t>
        <a:bodyPr/>
        <a:lstStyle/>
        <a:p>
          <a:endParaRPr lang="en-US"/>
        </a:p>
      </dgm:t>
    </dgm:pt>
    <dgm:pt modelId="{E315A66B-142E-421F-BB06-022E9B3B24F2}" type="sibTrans" cxnId="{F69C4B00-4DA6-4356-A7E6-32DCBF4B2F2D}">
      <dgm:prSet/>
      <dgm:spPr/>
      <dgm:t>
        <a:bodyPr/>
        <a:lstStyle/>
        <a:p>
          <a:endParaRPr lang="en-US"/>
        </a:p>
      </dgm:t>
    </dgm:pt>
    <dgm:pt modelId="{20F5DB9F-201D-4A47-845B-74831ED30A58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sz="1600" b="1" i="0" u="none"/>
            <a:t>Great Outdoors</a:t>
          </a:r>
          <a:endParaRPr lang="en-US" sz="1600" b="1" i="0" u="none" dirty="0"/>
        </a:p>
      </dgm:t>
    </dgm:pt>
    <dgm:pt modelId="{82E82FC0-D40D-4535-812A-AD5C5CABFC51}" type="parTrans" cxnId="{3EE00566-F400-4EF4-9230-65A388B55CAF}">
      <dgm:prSet/>
      <dgm:spPr/>
      <dgm:t>
        <a:bodyPr/>
        <a:lstStyle/>
        <a:p>
          <a:endParaRPr lang="en-US"/>
        </a:p>
      </dgm:t>
    </dgm:pt>
    <dgm:pt modelId="{58EC0482-5F18-473F-8854-9FB2D6C0A073}" type="sibTrans" cxnId="{3EE00566-F400-4EF4-9230-65A388B55CAF}">
      <dgm:prSet/>
      <dgm:spPr/>
      <dgm:t>
        <a:bodyPr/>
        <a:lstStyle/>
        <a:p>
          <a:endParaRPr lang="en-US"/>
        </a:p>
      </dgm:t>
    </dgm:pt>
    <dgm:pt modelId="{9E494C7E-297C-436B-B983-061DB59309F6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sz="1600" b="1" i="0" u="none" dirty="0"/>
            <a:t>Fiscal Responsibility</a:t>
          </a:r>
        </a:p>
      </dgm:t>
    </dgm:pt>
    <dgm:pt modelId="{DBF4B0EC-08B3-4E82-9553-7D3B7F6277CB}" type="parTrans" cxnId="{9AAA677C-6080-4ACA-8A4B-AE3ABA3FD3D0}">
      <dgm:prSet/>
      <dgm:spPr/>
      <dgm:t>
        <a:bodyPr/>
        <a:lstStyle/>
        <a:p>
          <a:endParaRPr lang="en-US"/>
        </a:p>
      </dgm:t>
    </dgm:pt>
    <dgm:pt modelId="{01D7F843-AED3-4FC7-88DF-DC2743172B0B}" type="sibTrans" cxnId="{9AAA677C-6080-4ACA-8A4B-AE3ABA3FD3D0}">
      <dgm:prSet/>
      <dgm:spPr/>
      <dgm:t>
        <a:bodyPr/>
        <a:lstStyle/>
        <a:p>
          <a:endParaRPr lang="en-US"/>
        </a:p>
      </dgm:t>
    </dgm:pt>
    <dgm:pt modelId="{C30523A1-50DC-45F1-BBC2-E790D1C08DF7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sz="1600" b="1" i="0" u="none"/>
            <a:t>Walkability</a:t>
          </a:r>
          <a:endParaRPr lang="en-US" sz="1600" b="1" i="0" u="none" dirty="0"/>
        </a:p>
      </dgm:t>
    </dgm:pt>
    <dgm:pt modelId="{4764B83B-037C-4F00-B26D-17A2DD8AF576}" type="parTrans" cxnId="{CC4E7B23-7160-4D42-AA0B-DDE057535E01}">
      <dgm:prSet/>
      <dgm:spPr/>
      <dgm:t>
        <a:bodyPr/>
        <a:lstStyle/>
        <a:p>
          <a:endParaRPr lang="en-US"/>
        </a:p>
      </dgm:t>
    </dgm:pt>
    <dgm:pt modelId="{EEDD9C5D-9BD6-4F51-B768-E486FE7FD86E}" type="sibTrans" cxnId="{CC4E7B23-7160-4D42-AA0B-DDE057535E01}">
      <dgm:prSet/>
      <dgm:spPr/>
      <dgm:t>
        <a:bodyPr/>
        <a:lstStyle/>
        <a:p>
          <a:endParaRPr lang="en-US"/>
        </a:p>
      </dgm:t>
    </dgm:pt>
    <dgm:pt modelId="{4C282AB1-D44F-442E-8B28-22FDF447C8F2}">
      <dgm:prSet custT="1"/>
      <dgm:spPr>
        <a:gradFill flip="none" rotWithShape="1">
          <a:gsLst>
            <a:gs pos="13000">
              <a:schemeClr val="accent2"/>
            </a:gs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34000">
              <a:schemeClr val="accent1"/>
            </a:gs>
            <a:gs pos="60000">
              <a:schemeClr val="accent3"/>
            </a:gs>
            <a:gs pos="24000">
              <a:schemeClr val="bg2"/>
            </a:gs>
            <a:gs pos="48000">
              <a:srgbClr val="A1C1DE"/>
            </a:gs>
            <a:gs pos="73000">
              <a:schemeClr val="accent4">
                <a:lumMod val="20000"/>
                <a:lumOff val="80000"/>
              </a:schemeClr>
            </a:gs>
            <a:gs pos="98000">
              <a:srgbClr val="A0C48E"/>
            </a:gs>
            <a:gs pos="83000">
              <a:schemeClr val="accent6"/>
            </a:gs>
          </a:gsLst>
          <a:lin ang="2700000" scaled="1"/>
          <a:tileRect/>
        </a:gradFill>
      </dgm:spPr>
      <dgm:t>
        <a:bodyPr/>
        <a:lstStyle/>
        <a:p>
          <a:pPr rtl="0"/>
          <a:r>
            <a:rPr lang="en-US" sz="1600" b="1" i="0" u="none" dirty="0"/>
            <a:t>Changing Workforce</a:t>
          </a:r>
        </a:p>
      </dgm:t>
    </dgm:pt>
    <dgm:pt modelId="{67705B25-9225-4E48-8C67-FC7BFE3E69DB}" type="parTrans" cxnId="{567A14CF-DF63-4E0B-A769-EE65FB1A9883}">
      <dgm:prSet/>
      <dgm:spPr/>
      <dgm:t>
        <a:bodyPr/>
        <a:lstStyle/>
        <a:p>
          <a:endParaRPr lang="en-US"/>
        </a:p>
      </dgm:t>
    </dgm:pt>
    <dgm:pt modelId="{EC81EB04-61C2-4043-B818-20FF3BDBDD29}" type="sibTrans" cxnId="{567A14CF-DF63-4E0B-A769-EE65FB1A9883}">
      <dgm:prSet/>
      <dgm:spPr/>
      <dgm:t>
        <a:bodyPr/>
        <a:lstStyle/>
        <a:p>
          <a:endParaRPr lang="en-US"/>
        </a:p>
      </dgm:t>
    </dgm:pt>
    <dgm:pt modelId="{21F0C7AC-655A-4015-9E52-833265F11B57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sz="1600" b="1" i="0" u="none" dirty="0"/>
            <a:t>Farmland Preservation</a:t>
          </a:r>
        </a:p>
      </dgm:t>
    </dgm:pt>
    <dgm:pt modelId="{C1199684-9222-45CB-A139-6596C1ADF24E}" type="parTrans" cxnId="{CAC4A8CA-AE86-4346-B910-A07692A42C20}">
      <dgm:prSet/>
      <dgm:spPr/>
      <dgm:t>
        <a:bodyPr/>
        <a:lstStyle/>
        <a:p>
          <a:endParaRPr lang="en-US"/>
        </a:p>
      </dgm:t>
    </dgm:pt>
    <dgm:pt modelId="{36292028-DA03-49AF-8EA4-E7F65AE6C6A1}" type="sibTrans" cxnId="{CAC4A8CA-AE86-4346-B910-A07692A42C20}">
      <dgm:prSet/>
      <dgm:spPr/>
      <dgm:t>
        <a:bodyPr/>
        <a:lstStyle/>
        <a:p>
          <a:endParaRPr lang="en-US"/>
        </a:p>
      </dgm:t>
    </dgm:pt>
    <dgm:pt modelId="{E8153A60-18AF-4CF6-9099-B9226E4C7909}" type="pres">
      <dgm:prSet presAssocID="{A24697BE-C37E-4461-A8B1-FB1909A758D9}" presName="diagram" presStyleCnt="0">
        <dgm:presLayoutVars>
          <dgm:dir/>
          <dgm:resizeHandles val="exact"/>
        </dgm:presLayoutVars>
      </dgm:prSet>
      <dgm:spPr/>
    </dgm:pt>
    <dgm:pt modelId="{FADDC4B4-2401-4690-A92E-474611885E13}" type="pres">
      <dgm:prSet presAssocID="{AD99C694-1956-4080-B4D3-4F48585DE50B}" presName="node" presStyleLbl="node1" presStyleIdx="0" presStyleCnt="11" custScaleX="423255" custScaleY="312335">
        <dgm:presLayoutVars>
          <dgm:bulletEnabled val="1"/>
        </dgm:presLayoutVars>
      </dgm:prSet>
      <dgm:spPr/>
    </dgm:pt>
    <dgm:pt modelId="{B5A5B921-9571-4ECA-8670-26A4F3E2E6EE}" type="pres">
      <dgm:prSet presAssocID="{0C853CD7-F956-441A-9A15-F27340DEF5C3}" presName="sibTrans" presStyleCnt="0"/>
      <dgm:spPr/>
    </dgm:pt>
    <dgm:pt modelId="{DB77F8BD-B375-40DF-A802-EBF37EB5F534}" type="pres">
      <dgm:prSet presAssocID="{6390FD14-D741-46B2-B69A-4B2AB2907644}" presName="node" presStyleLbl="node1" presStyleIdx="1" presStyleCnt="11" custScaleX="423255" custScaleY="312335">
        <dgm:presLayoutVars>
          <dgm:bulletEnabled val="1"/>
        </dgm:presLayoutVars>
      </dgm:prSet>
      <dgm:spPr/>
    </dgm:pt>
    <dgm:pt modelId="{490E70A2-CF03-4F59-8C50-CC911B9907CA}" type="pres">
      <dgm:prSet presAssocID="{059A2502-ACCE-4E78-85D5-B6DC6D11118B}" presName="sibTrans" presStyleCnt="0"/>
      <dgm:spPr/>
    </dgm:pt>
    <dgm:pt modelId="{85AFC28E-0B25-480E-9957-4633E8BE38D8}" type="pres">
      <dgm:prSet presAssocID="{417FAFE8-C810-48F7-970B-D1FADBD181BC}" presName="node" presStyleLbl="node1" presStyleIdx="2" presStyleCnt="11" custScaleX="423255" custScaleY="312335">
        <dgm:presLayoutVars>
          <dgm:bulletEnabled val="1"/>
        </dgm:presLayoutVars>
      </dgm:prSet>
      <dgm:spPr/>
    </dgm:pt>
    <dgm:pt modelId="{2230C1EE-71FC-486D-AFF6-30A58DF06562}" type="pres">
      <dgm:prSet presAssocID="{7F7DB4EA-75BB-4B64-AC59-6CCF57FF4D28}" presName="sibTrans" presStyleCnt="0"/>
      <dgm:spPr/>
    </dgm:pt>
    <dgm:pt modelId="{441F7719-57E8-4E5F-B12C-7FF21AC13CAF}" type="pres">
      <dgm:prSet presAssocID="{20F5DB9F-201D-4A47-845B-74831ED30A58}" presName="node" presStyleLbl="node1" presStyleIdx="3" presStyleCnt="11" custScaleX="423255" custScaleY="312335">
        <dgm:presLayoutVars>
          <dgm:bulletEnabled val="1"/>
        </dgm:presLayoutVars>
      </dgm:prSet>
      <dgm:spPr/>
    </dgm:pt>
    <dgm:pt modelId="{B9F1C70F-C261-42F3-B0F3-6784367874DE}" type="pres">
      <dgm:prSet presAssocID="{58EC0482-5F18-473F-8854-9FB2D6C0A073}" presName="sibTrans" presStyleCnt="0"/>
      <dgm:spPr/>
    </dgm:pt>
    <dgm:pt modelId="{221A6F5E-CC59-40B8-BB85-E531C445F275}" type="pres">
      <dgm:prSet presAssocID="{B7BD4531-8AD3-4DCF-B3F3-9D7E3C8B1C2E}" presName="node" presStyleLbl="node1" presStyleIdx="4" presStyleCnt="11" custScaleX="423255" custScaleY="312335">
        <dgm:presLayoutVars>
          <dgm:bulletEnabled val="1"/>
        </dgm:presLayoutVars>
      </dgm:prSet>
      <dgm:spPr/>
    </dgm:pt>
    <dgm:pt modelId="{305509DF-9174-44B6-AE2F-6B280C9A0BD1}" type="pres">
      <dgm:prSet presAssocID="{6001CCB7-07FF-4BBB-97A7-72BC026F83BC}" presName="sibTrans" presStyleCnt="0"/>
      <dgm:spPr/>
    </dgm:pt>
    <dgm:pt modelId="{D529D17D-7DD4-4540-81A2-CCA8A654972E}" type="pres">
      <dgm:prSet presAssocID="{C30523A1-50DC-45F1-BBC2-E790D1C08DF7}" presName="node" presStyleLbl="node1" presStyleIdx="5" presStyleCnt="11" custScaleX="423255" custScaleY="312335">
        <dgm:presLayoutVars>
          <dgm:bulletEnabled val="1"/>
        </dgm:presLayoutVars>
      </dgm:prSet>
      <dgm:spPr/>
    </dgm:pt>
    <dgm:pt modelId="{E5462D93-8EC5-4C32-97BF-15D5C1ACEE2A}" type="pres">
      <dgm:prSet presAssocID="{EEDD9C5D-9BD6-4F51-B768-E486FE7FD86E}" presName="sibTrans" presStyleCnt="0"/>
      <dgm:spPr/>
    </dgm:pt>
    <dgm:pt modelId="{2F601307-EE44-4522-BB33-BA0D72C1E283}" type="pres">
      <dgm:prSet presAssocID="{9E494C7E-297C-436B-B983-061DB59309F6}" presName="node" presStyleLbl="node1" presStyleIdx="6" presStyleCnt="11" custScaleX="423255" custScaleY="312335">
        <dgm:presLayoutVars>
          <dgm:bulletEnabled val="1"/>
        </dgm:presLayoutVars>
      </dgm:prSet>
      <dgm:spPr/>
    </dgm:pt>
    <dgm:pt modelId="{07A91475-1B92-4688-8ED9-38F01034E533}" type="pres">
      <dgm:prSet presAssocID="{01D7F843-AED3-4FC7-88DF-DC2743172B0B}" presName="sibTrans" presStyleCnt="0"/>
      <dgm:spPr/>
    </dgm:pt>
    <dgm:pt modelId="{D5D9FA4A-4ABD-4488-8F61-7F6AECAD9BA5}" type="pres">
      <dgm:prSet presAssocID="{21F0C7AC-655A-4015-9E52-833265F11B57}" presName="node" presStyleLbl="node1" presStyleIdx="7" presStyleCnt="11" custScaleX="423255" custScaleY="312335">
        <dgm:presLayoutVars>
          <dgm:bulletEnabled val="1"/>
        </dgm:presLayoutVars>
      </dgm:prSet>
      <dgm:spPr/>
    </dgm:pt>
    <dgm:pt modelId="{234A10E2-F13A-41E5-B53D-7CA03D11DAA2}" type="pres">
      <dgm:prSet presAssocID="{36292028-DA03-49AF-8EA4-E7F65AE6C6A1}" presName="sibTrans" presStyleCnt="0"/>
      <dgm:spPr/>
    </dgm:pt>
    <dgm:pt modelId="{38EB270B-7033-452F-BD85-A6AA0415FEBC}" type="pres">
      <dgm:prSet presAssocID="{4C282AB1-D44F-442E-8B28-22FDF447C8F2}" presName="node" presStyleLbl="node1" presStyleIdx="8" presStyleCnt="11" custScaleX="423255" custScaleY="312335">
        <dgm:presLayoutVars>
          <dgm:bulletEnabled val="1"/>
        </dgm:presLayoutVars>
      </dgm:prSet>
      <dgm:spPr/>
    </dgm:pt>
    <dgm:pt modelId="{EAABDAC7-94BF-4DCC-B99B-01A1766322B0}" type="pres">
      <dgm:prSet presAssocID="{EC81EB04-61C2-4043-B818-20FF3BDBDD29}" presName="sibTrans" presStyleCnt="0"/>
      <dgm:spPr/>
    </dgm:pt>
    <dgm:pt modelId="{3261212A-08DC-464A-A244-FF35786F0A04}" type="pres">
      <dgm:prSet presAssocID="{5B5FFD50-9DF7-4B8B-8EFB-968431E969A2}" presName="node" presStyleLbl="node1" presStyleIdx="9" presStyleCnt="11" custScaleX="423255" custScaleY="312335">
        <dgm:presLayoutVars>
          <dgm:bulletEnabled val="1"/>
        </dgm:presLayoutVars>
      </dgm:prSet>
      <dgm:spPr/>
    </dgm:pt>
    <dgm:pt modelId="{FBE9212E-43F4-4AF1-BA04-A707EF1CE0A0}" type="pres">
      <dgm:prSet presAssocID="{332EFA23-C475-4AC3-BD14-C955DC26235A}" presName="sibTrans" presStyleCnt="0"/>
      <dgm:spPr/>
    </dgm:pt>
    <dgm:pt modelId="{AE7F6FEE-C4E0-46DD-A84E-2094E075B17A}" type="pres">
      <dgm:prSet presAssocID="{F4B30B42-6C02-4CD2-8C02-5AA14A912A9E}" presName="node" presStyleLbl="node1" presStyleIdx="10" presStyleCnt="11" custScaleX="423255" custScaleY="312335">
        <dgm:presLayoutVars>
          <dgm:bulletEnabled val="1"/>
        </dgm:presLayoutVars>
      </dgm:prSet>
      <dgm:spPr/>
    </dgm:pt>
  </dgm:ptLst>
  <dgm:cxnLst>
    <dgm:cxn modelId="{F69C4B00-4DA6-4356-A7E6-32DCBF4B2F2D}" srcId="{A24697BE-C37E-4461-A8B1-FB1909A758D9}" destId="{F4B30B42-6C02-4CD2-8C02-5AA14A912A9E}" srcOrd="10" destOrd="0" parTransId="{6CDDD472-A0CA-4F54-B788-B8A6955ACC02}" sibTransId="{E315A66B-142E-421F-BB06-022E9B3B24F2}"/>
    <dgm:cxn modelId="{8ECAF007-88C4-4E3D-AD6A-CB6983DF957D}" type="presOf" srcId="{F4B30B42-6C02-4CD2-8C02-5AA14A912A9E}" destId="{AE7F6FEE-C4E0-46DD-A84E-2094E075B17A}" srcOrd="0" destOrd="0" presId="urn:microsoft.com/office/officeart/2005/8/layout/default"/>
    <dgm:cxn modelId="{2AAA1C0C-0862-4D4F-8F95-D801F2F007A9}" srcId="{A24697BE-C37E-4461-A8B1-FB1909A758D9}" destId="{417FAFE8-C810-48F7-970B-D1FADBD181BC}" srcOrd="2" destOrd="0" parTransId="{7E9671B4-2256-47DF-8807-7A4369C2CFD8}" sibTransId="{7F7DB4EA-75BB-4B64-AC59-6CCF57FF4D28}"/>
    <dgm:cxn modelId="{0BC20010-43BA-4F74-B9DB-B27F1FAA2F67}" type="presOf" srcId="{5B5FFD50-9DF7-4B8B-8EFB-968431E969A2}" destId="{3261212A-08DC-464A-A244-FF35786F0A04}" srcOrd="0" destOrd="0" presId="urn:microsoft.com/office/officeart/2005/8/layout/default"/>
    <dgm:cxn modelId="{CC4E7B23-7160-4D42-AA0B-DDE057535E01}" srcId="{A24697BE-C37E-4461-A8B1-FB1909A758D9}" destId="{C30523A1-50DC-45F1-BBC2-E790D1C08DF7}" srcOrd="5" destOrd="0" parTransId="{4764B83B-037C-4F00-B26D-17A2DD8AF576}" sibTransId="{EEDD9C5D-9BD6-4F51-B768-E486FE7FD86E}"/>
    <dgm:cxn modelId="{BA12FE5C-D594-4ABD-B742-73857552D57B}" type="presOf" srcId="{417FAFE8-C810-48F7-970B-D1FADBD181BC}" destId="{85AFC28E-0B25-480E-9957-4633E8BE38D8}" srcOrd="0" destOrd="0" presId="urn:microsoft.com/office/officeart/2005/8/layout/default"/>
    <dgm:cxn modelId="{3DBFCB5E-5C6B-41AB-B218-C08B5F81DFDC}" srcId="{A24697BE-C37E-4461-A8B1-FB1909A758D9}" destId="{6390FD14-D741-46B2-B69A-4B2AB2907644}" srcOrd="1" destOrd="0" parTransId="{69E93BE2-F60C-410E-944E-D2B70876283F}" sibTransId="{059A2502-ACCE-4E78-85D5-B6DC6D11118B}"/>
    <dgm:cxn modelId="{3EE00566-F400-4EF4-9230-65A388B55CAF}" srcId="{A24697BE-C37E-4461-A8B1-FB1909A758D9}" destId="{20F5DB9F-201D-4A47-845B-74831ED30A58}" srcOrd="3" destOrd="0" parTransId="{82E82FC0-D40D-4535-812A-AD5C5CABFC51}" sibTransId="{58EC0482-5F18-473F-8854-9FB2D6C0A073}"/>
    <dgm:cxn modelId="{6EA1A87B-790A-497E-9302-3A516D10607E}" type="presOf" srcId="{B7BD4531-8AD3-4DCF-B3F3-9D7E3C8B1C2E}" destId="{221A6F5E-CC59-40B8-BB85-E531C445F275}" srcOrd="0" destOrd="0" presId="urn:microsoft.com/office/officeart/2005/8/layout/default"/>
    <dgm:cxn modelId="{9AAA677C-6080-4ACA-8A4B-AE3ABA3FD3D0}" srcId="{A24697BE-C37E-4461-A8B1-FB1909A758D9}" destId="{9E494C7E-297C-436B-B983-061DB59309F6}" srcOrd="6" destOrd="0" parTransId="{DBF4B0EC-08B3-4E82-9553-7D3B7F6277CB}" sibTransId="{01D7F843-AED3-4FC7-88DF-DC2743172B0B}"/>
    <dgm:cxn modelId="{137DCE7E-EF40-41F9-9DF3-8619DD0AB969}" srcId="{A24697BE-C37E-4461-A8B1-FB1909A758D9}" destId="{B7BD4531-8AD3-4DCF-B3F3-9D7E3C8B1C2E}" srcOrd="4" destOrd="0" parTransId="{E6B93F47-C2AA-4696-BED6-6EF925577F20}" sibTransId="{6001CCB7-07FF-4BBB-97A7-72BC026F83BC}"/>
    <dgm:cxn modelId="{E9E63188-37A2-4F7B-84DE-61CDC7682CAA}" srcId="{A24697BE-C37E-4461-A8B1-FB1909A758D9}" destId="{5B5FFD50-9DF7-4B8B-8EFB-968431E969A2}" srcOrd="9" destOrd="0" parTransId="{49D562E2-649A-41AE-91A8-3E9F00B84DAC}" sibTransId="{332EFA23-C475-4AC3-BD14-C955DC26235A}"/>
    <dgm:cxn modelId="{46F30F93-BF36-4B2D-943F-E46C3451E38E}" type="presOf" srcId="{20F5DB9F-201D-4A47-845B-74831ED30A58}" destId="{441F7719-57E8-4E5F-B12C-7FF21AC13CAF}" srcOrd="0" destOrd="0" presId="urn:microsoft.com/office/officeart/2005/8/layout/default"/>
    <dgm:cxn modelId="{C8AA5CAA-71BD-44D7-9283-861838E7CCA2}" srcId="{A24697BE-C37E-4461-A8B1-FB1909A758D9}" destId="{AD99C694-1956-4080-B4D3-4F48585DE50B}" srcOrd="0" destOrd="0" parTransId="{71D69B19-5C57-4CE0-9025-C94DE7FE1722}" sibTransId="{0C853CD7-F956-441A-9A15-F27340DEF5C3}"/>
    <dgm:cxn modelId="{FCFE7AC9-2852-45F4-8659-25CBC7D2DD1D}" type="presOf" srcId="{C30523A1-50DC-45F1-BBC2-E790D1C08DF7}" destId="{D529D17D-7DD4-4540-81A2-CCA8A654972E}" srcOrd="0" destOrd="0" presId="urn:microsoft.com/office/officeart/2005/8/layout/default"/>
    <dgm:cxn modelId="{CAC4A8CA-AE86-4346-B910-A07692A42C20}" srcId="{A24697BE-C37E-4461-A8B1-FB1909A758D9}" destId="{21F0C7AC-655A-4015-9E52-833265F11B57}" srcOrd="7" destOrd="0" parTransId="{C1199684-9222-45CB-A139-6596C1ADF24E}" sibTransId="{36292028-DA03-49AF-8EA4-E7F65AE6C6A1}"/>
    <dgm:cxn modelId="{567A14CF-DF63-4E0B-A769-EE65FB1A9883}" srcId="{A24697BE-C37E-4461-A8B1-FB1909A758D9}" destId="{4C282AB1-D44F-442E-8B28-22FDF447C8F2}" srcOrd="8" destOrd="0" parTransId="{67705B25-9225-4E48-8C67-FC7BFE3E69DB}" sibTransId="{EC81EB04-61C2-4043-B818-20FF3BDBDD29}"/>
    <dgm:cxn modelId="{71D57BE2-EB0A-4627-A8D5-E769E0D7F2FF}" type="presOf" srcId="{AD99C694-1956-4080-B4D3-4F48585DE50B}" destId="{FADDC4B4-2401-4690-A92E-474611885E13}" srcOrd="0" destOrd="0" presId="urn:microsoft.com/office/officeart/2005/8/layout/default"/>
    <dgm:cxn modelId="{E2A53EE3-1C2E-45F7-87E0-5C40F5E191A7}" type="presOf" srcId="{21F0C7AC-655A-4015-9E52-833265F11B57}" destId="{D5D9FA4A-4ABD-4488-8F61-7F6AECAD9BA5}" srcOrd="0" destOrd="0" presId="urn:microsoft.com/office/officeart/2005/8/layout/default"/>
    <dgm:cxn modelId="{CCA883E7-6CB4-4843-A2B3-42591EB8E67C}" type="presOf" srcId="{4C282AB1-D44F-442E-8B28-22FDF447C8F2}" destId="{38EB270B-7033-452F-BD85-A6AA0415FEBC}" srcOrd="0" destOrd="0" presId="urn:microsoft.com/office/officeart/2005/8/layout/default"/>
    <dgm:cxn modelId="{D73314E9-C535-430B-AD4F-5A64A77D0865}" type="presOf" srcId="{6390FD14-D741-46B2-B69A-4B2AB2907644}" destId="{DB77F8BD-B375-40DF-A802-EBF37EB5F534}" srcOrd="0" destOrd="0" presId="urn:microsoft.com/office/officeart/2005/8/layout/default"/>
    <dgm:cxn modelId="{75CFA2F3-6600-4059-9886-7713993BABDC}" type="presOf" srcId="{9E494C7E-297C-436B-B983-061DB59309F6}" destId="{2F601307-EE44-4522-BB33-BA0D72C1E283}" srcOrd="0" destOrd="0" presId="urn:microsoft.com/office/officeart/2005/8/layout/default"/>
    <dgm:cxn modelId="{DEE123FB-3BC2-4460-93C4-AEE5072DF6FA}" type="presOf" srcId="{A24697BE-C37E-4461-A8B1-FB1909A758D9}" destId="{E8153A60-18AF-4CF6-9099-B9226E4C7909}" srcOrd="0" destOrd="0" presId="urn:microsoft.com/office/officeart/2005/8/layout/default"/>
    <dgm:cxn modelId="{0664DF0A-A195-4653-BA7E-0E51B5635B49}" type="presParOf" srcId="{E8153A60-18AF-4CF6-9099-B9226E4C7909}" destId="{FADDC4B4-2401-4690-A92E-474611885E13}" srcOrd="0" destOrd="0" presId="urn:microsoft.com/office/officeart/2005/8/layout/default"/>
    <dgm:cxn modelId="{E25F5506-3D69-46E5-BE1E-58F7FC975913}" type="presParOf" srcId="{E8153A60-18AF-4CF6-9099-B9226E4C7909}" destId="{B5A5B921-9571-4ECA-8670-26A4F3E2E6EE}" srcOrd="1" destOrd="0" presId="urn:microsoft.com/office/officeart/2005/8/layout/default"/>
    <dgm:cxn modelId="{4D814461-A971-4DB8-A152-B262AA04C1E6}" type="presParOf" srcId="{E8153A60-18AF-4CF6-9099-B9226E4C7909}" destId="{DB77F8BD-B375-40DF-A802-EBF37EB5F534}" srcOrd="2" destOrd="0" presId="urn:microsoft.com/office/officeart/2005/8/layout/default"/>
    <dgm:cxn modelId="{976C6E3C-C529-463E-83E8-FE19553702D5}" type="presParOf" srcId="{E8153A60-18AF-4CF6-9099-B9226E4C7909}" destId="{490E70A2-CF03-4F59-8C50-CC911B9907CA}" srcOrd="3" destOrd="0" presId="urn:microsoft.com/office/officeart/2005/8/layout/default"/>
    <dgm:cxn modelId="{273E85A9-522B-41DE-B7D3-B25D2559DE92}" type="presParOf" srcId="{E8153A60-18AF-4CF6-9099-B9226E4C7909}" destId="{85AFC28E-0B25-480E-9957-4633E8BE38D8}" srcOrd="4" destOrd="0" presId="urn:microsoft.com/office/officeart/2005/8/layout/default"/>
    <dgm:cxn modelId="{5A88A585-2AC6-43A7-BA68-143D4E4DB448}" type="presParOf" srcId="{E8153A60-18AF-4CF6-9099-B9226E4C7909}" destId="{2230C1EE-71FC-486D-AFF6-30A58DF06562}" srcOrd="5" destOrd="0" presId="urn:microsoft.com/office/officeart/2005/8/layout/default"/>
    <dgm:cxn modelId="{6A1B9EE8-41D0-4F9C-8DDD-7956D2591878}" type="presParOf" srcId="{E8153A60-18AF-4CF6-9099-B9226E4C7909}" destId="{441F7719-57E8-4E5F-B12C-7FF21AC13CAF}" srcOrd="6" destOrd="0" presId="urn:microsoft.com/office/officeart/2005/8/layout/default"/>
    <dgm:cxn modelId="{163ABAF7-3390-4934-8039-3DBD33C48E32}" type="presParOf" srcId="{E8153A60-18AF-4CF6-9099-B9226E4C7909}" destId="{B9F1C70F-C261-42F3-B0F3-6784367874DE}" srcOrd="7" destOrd="0" presId="urn:microsoft.com/office/officeart/2005/8/layout/default"/>
    <dgm:cxn modelId="{77F3A20B-E97C-4A27-AE3C-D3BD97ECE294}" type="presParOf" srcId="{E8153A60-18AF-4CF6-9099-B9226E4C7909}" destId="{221A6F5E-CC59-40B8-BB85-E531C445F275}" srcOrd="8" destOrd="0" presId="urn:microsoft.com/office/officeart/2005/8/layout/default"/>
    <dgm:cxn modelId="{F4AF4966-C977-42F3-B7EF-186A1941C5E7}" type="presParOf" srcId="{E8153A60-18AF-4CF6-9099-B9226E4C7909}" destId="{305509DF-9174-44B6-AE2F-6B280C9A0BD1}" srcOrd="9" destOrd="0" presId="urn:microsoft.com/office/officeart/2005/8/layout/default"/>
    <dgm:cxn modelId="{BA47D3A3-1265-408B-A040-C130A28CB40A}" type="presParOf" srcId="{E8153A60-18AF-4CF6-9099-B9226E4C7909}" destId="{D529D17D-7DD4-4540-81A2-CCA8A654972E}" srcOrd="10" destOrd="0" presId="urn:microsoft.com/office/officeart/2005/8/layout/default"/>
    <dgm:cxn modelId="{C7FE70DD-1202-40BA-9D71-98C9C3DB1DF0}" type="presParOf" srcId="{E8153A60-18AF-4CF6-9099-B9226E4C7909}" destId="{E5462D93-8EC5-4C32-97BF-15D5C1ACEE2A}" srcOrd="11" destOrd="0" presId="urn:microsoft.com/office/officeart/2005/8/layout/default"/>
    <dgm:cxn modelId="{D23AB7D0-9A5B-4CF7-BDFA-2723A200A525}" type="presParOf" srcId="{E8153A60-18AF-4CF6-9099-B9226E4C7909}" destId="{2F601307-EE44-4522-BB33-BA0D72C1E283}" srcOrd="12" destOrd="0" presId="urn:microsoft.com/office/officeart/2005/8/layout/default"/>
    <dgm:cxn modelId="{82840AF8-E7FC-482E-9B76-5B997EA82A45}" type="presParOf" srcId="{E8153A60-18AF-4CF6-9099-B9226E4C7909}" destId="{07A91475-1B92-4688-8ED9-38F01034E533}" srcOrd="13" destOrd="0" presId="urn:microsoft.com/office/officeart/2005/8/layout/default"/>
    <dgm:cxn modelId="{FE06B38D-64F2-4772-AD2D-59BDBB1E64F7}" type="presParOf" srcId="{E8153A60-18AF-4CF6-9099-B9226E4C7909}" destId="{D5D9FA4A-4ABD-4488-8F61-7F6AECAD9BA5}" srcOrd="14" destOrd="0" presId="urn:microsoft.com/office/officeart/2005/8/layout/default"/>
    <dgm:cxn modelId="{13E04A43-46B2-42B7-9244-854169B5D601}" type="presParOf" srcId="{E8153A60-18AF-4CF6-9099-B9226E4C7909}" destId="{234A10E2-F13A-41E5-B53D-7CA03D11DAA2}" srcOrd="15" destOrd="0" presId="urn:microsoft.com/office/officeart/2005/8/layout/default"/>
    <dgm:cxn modelId="{E016DC10-EDE1-4A26-AAF2-B56718A07D8D}" type="presParOf" srcId="{E8153A60-18AF-4CF6-9099-B9226E4C7909}" destId="{38EB270B-7033-452F-BD85-A6AA0415FEBC}" srcOrd="16" destOrd="0" presId="urn:microsoft.com/office/officeart/2005/8/layout/default"/>
    <dgm:cxn modelId="{C893ABB9-E151-4BAF-9B7B-3B951C29446F}" type="presParOf" srcId="{E8153A60-18AF-4CF6-9099-B9226E4C7909}" destId="{EAABDAC7-94BF-4DCC-B99B-01A1766322B0}" srcOrd="17" destOrd="0" presId="urn:microsoft.com/office/officeart/2005/8/layout/default"/>
    <dgm:cxn modelId="{AC7A534C-3047-44C7-8A7A-9CE4F818E2BE}" type="presParOf" srcId="{E8153A60-18AF-4CF6-9099-B9226E4C7909}" destId="{3261212A-08DC-464A-A244-FF35786F0A04}" srcOrd="18" destOrd="0" presId="urn:microsoft.com/office/officeart/2005/8/layout/default"/>
    <dgm:cxn modelId="{0D2FDF0A-AA4A-40A5-85FE-40CDA307456C}" type="presParOf" srcId="{E8153A60-18AF-4CF6-9099-B9226E4C7909}" destId="{FBE9212E-43F4-4AF1-BA04-A707EF1CE0A0}" srcOrd="19" destOrd="0" presId="urn:microsoft.com/office/officeart/2005/8/layout/default"/>
    <dgm:cxn modelId="{096CA1E2-35F3-4942-8534-19016C8D012D}" type="presParOf" srcId="{E8153A60-18AF-4CF6-9099-B9226E4C7909}" destId="{AE7F6FEE-C4E0-46DD-A84E-2094E075B17A}" srcOrd="2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24697BE-C37E-4461-A8B1-FB1909A758D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</dgm:pt>
    <dgm:pt modelId="{AD99C694-1956-4080-B4D3-4F48585DE50B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rtl="0"/>
          <a:r>
            <a:rPr lang="en-US" b="0" i="0" u="none" dirty="0"/>
            <a:t>Let It Be</a:t>
          </a:r>
          <a:endParaRPr lang="en-US" b="0" dirty="0"/>
        </a:p>
      </dgm:t>
    </dgm:pt>
    <dgm:pt modelId="{71D69B19-5C57-4CE0-9025-C94DE7FE1722}" type="parTrans" cxnId="{C8AA5CAA-71BD-44D7-9283-861838E7CCA2}">
      <dgm:prSet/>
      <dgm:spPr/>
      <dgm:t>
        <a:bodyPr/>
        <a:lstStyle/>
        <a:p>
          <a:endParaRPr lang="en-US"/>
        </a:p>
      </dgm:t>
    </dgm:pt>
    <dgm:pt modelId="{0C853CD7-F956-441A-9A15-F27340DEF5C3}" type="sibTrans" cxnId="{C8AA5CAA-71BD-44D7-9283-861838E7CCA2}">
      <dgm:prSet/>
      <dgm:spPr/>
      <dgm:t>
        <a:bodyPr/>
        <a:lstStyle/>
        <a:p>
          <a:endParaRPr lang="en-US"/>
        </a:p>
      </dgm:t>
    </dgm:pt>
    <dgm:pt modelId="{65C4306B-EC96-4F94-8A96-4A53B409A1E3}">
      <dgm:prSet phldrT="[Text]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rtl="0"/>
          <a:r>
            <a:rPr lang="en-US" dirty="0"/>
            <a:t>Ticket To Ride</a:t>
          </a:r>
        </a:p>
      </dgm:t>
    </dgm:pt>
    <dgm:pt modelId="{A401598D-F5B4-47BB-9607-C59525AE98A4}" type="parTrans" cxnId="{745BE710-D2AB-47BB-9906-7D94F961F409}">
      <dgm:prSet/>
      <dgm:spPr/>
      <dgm:t>
        <a:bodyPr/>
        <a:lstStyle/>
        <a:p>
          <a:endParaRPr lang="en-US"/>
        </a:p>
      </dgm:t>
    </dgm:pt>
    <dgm:pt modelId="{CFBE3ACB-C50E-4029-825C-60AEE27DC4B6}" type="sibTrans" cxnId="{745BE710-D2AB-47BB-9906-7D94F961F409}">
      <dgm:prSet/>
      <dgm:spPr/>
      <dgm:t>
        <a:bodyPr/>
        <a:lstStyle/>
        <a:p>
          <a:endParaRPr lang="en-US"/>
        </a:p>
      </dgm:t>
    </dgm:pt>
    <dgm:pt modelId="{92515FC1-E960-425D-8AE8-A796F2CB3684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dirty="0"/>
            <a:t>Penny Lane</a:t>
          </a:r>
        </a:p>
      </dgm:t>
    </dgm:pt>
    <dgm:pt modelId="{C0B9E212-12C6-43F8-970C-25FA4D92075B}" type="parTrans" cxnId="{92A9787B-AE35-4A32-8374-35277919DFD2}">
      <dgm:prSet/>
      <dgm:spPr/>
      <dgm:t>
        <a:bodyPr/>
        <a:lstStyle/>
        <a:p>
          <a:endParaRPr lang="en-US"/>
        </a:p>
      </dgm:t>
    </dgm:pt>
    <dgm:pt modelId="{1F59C9CA-329C-425B-9E42-1B70742579B1}" type="sibTrans" cxnId="{92A9787B-AE35-4A32-8374-35277919DFD2}">
      <dgm:prSet/>
      <dgm:spPr/>
      <dgm:t>
        <a:bodyPr/>
        <a:lstStyle/>
        <a:p>
          <a:endParaRPr lang="en-US"/>
        </a:p>
      </dgm:t>
    </dgm:pt>
    <dgm:pt modelId="{FEB44F06-987A-4B10-9B27-CEF68F19FEB9}">
      <dgm:prSet phldrT="[Text]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pPr rtl="0"/>
          <a:r>
            <a:rPr lang="en-US" dirty="0"/>
            <a:t>Come Together</a:t>
          </a:r>
        </a:p>
      </dgm:t>
    </dgm:pt>
    <dgm:pt modelId="{AD610AEF-6280-4858-8D2B-AB2CE881577B}" type="parTrans" cxnId="{E7FB8483-88DD-48F4-9157-5E5630BA4816}">
      <dgm:prSet/>
      <dgm:spPr/>
      <dgm:t>
        <a:bodyPr/>
        <a:lstStyle/>
        <a:p>
          <a:endParaRPr lang="en-US"/>
        </a:p>
      </dgm:t>
    </dgm:pt>
    <dgm:pt modelId="{80B3AFF2-DF48-4DFA-A829-741975594F10}" type="sibTrans" cxnId="{E7FB8483-88DD-48F4-9157-5E5630BA4816}">
      <dgm:prSet/>
      <dgm:spPr/>
      <dgm:t>
        <a:bodyPr/>
        <a:lstStyle/>
        <a:p>
          <a:endParaRPr lang="en-US"/>
        </a:p>
      </dgm:t>
    </dgm:pt>
    <dgm:pt modelId="{3A058EC9-3C47-4194-8BD8-D391ED0B1CA2}" type="pres">
      <dgm:prSet presAssocID="{A24697BE-C37E-4461-A8B1-FB1909A758D9}" presName="Name0" presStyleCnt="0">
        <dgm:presLayoutVars>
          <dgm:chMax val="7"/>
          <dgm:chPref val="7"/>
          <dgm:dir/>
        </dgm:presLayoutVars>
      </dgm:prSet>
      <dgm:spPr/>
    </dgm:pt>
    <dgm:pt modelId="{DA8E7E10-2A1D-41CE-8907-E8893F684842}" type="pres">
      <dgm:prSet presAssocID="{A24697BE-C37E-4461-A8B1-FB1909A758D9}" presName="Name1" presStyleCnt="0"/>
      <dgm:spPr/>
    </dgm:pt>
    <dgm:pt modelId="{768D7D49-B059-4549-AC30-142635350026}" type="pres">
      <dgm:prSet presAssocID="{A24697BE-C37E-4461-A8B1-FB1909A758D9}" presName="cycle" presStyleCnt="0"/>
      <dgm:spPr/>
    </dgm:pt>
    <dgm:pt modelId="{95ACE17B-43A3-4F12-BDD6-E4356C58A6B4}" type="pres">
      <dgm:prSet presAssocID="{A24697BE-C37E-4461-A8B1-FB1909A758D9}" presName="srcNode" presStyleLbl="node1" presStyleIdx="0" presStyleCnt="4"/>
      <dgm:spPr/>
    </dgm:pt>
    <dgm:pt modelId="{2B76C94E-280D-45DD-B212-CF0A82DC2A8F}" type="pres">
      <dgm:prSet presAssocID="{A24697BE-C37E-4461-A8B1-FB1909A758D9}" presName="conn" presStyleLbl="parChTrans1D2" presStyleIdx="0" presStyleCnt="1"/>
      <dgm:spPr/>
    </dgm:pt>
    <dgm:pt modelId="{3BD03114-06B9-4961-9B82-9F07E4CE6600}" type="pres">
      <dgm:prSet presAssocID="{A24697BE-C37E-4461-A8B1-FB1909A758D9}" presName="extraNode" presStyleLbl="node1" presStyleIdx="0" presStyleCnt="4"/>
      <dgm:spPr/>
    </dgm:pt>
    <dgm:pt modelId="{1BBC57E9-0BA7-4E45-8D8B-BE5B5B265B18}" type="pres">
      <dgm:prSet presAssocID="{A24697BE-C37E-4461-A8B1-FB1909A758D9}" presName="dstNode" presStyleLbl="node1" presStyleIdx="0" presStyleCnt="4"/>
      <dgm:spPr/>
    </dgm:pt>
    <dgm:pt modelId="{76B92B1A-260A-432E-B736-B0D44EA073E4}" type="pres">
      <dgm:prSet presAssocID="{AD99C694-1956-4080-B4D3-4F48585DE50B}" presName="text_1" presStyleLbl="node1" presStyleIdx="0" presStyleCnt="4">
        <dgm:presLayoutVars>
          <dgm:bulletEnabled val="1"/>
        </dgm:presLayoutVars>
      </dgm:prSet>
      <dgm:spPr/>
    </dgm:pt>
    <dgm:pt modelId="{34667166-9105-42ED-86E6-D692EE9CBEAC}" type="pres">
      <dgm:prSet presAssocID="{AD99C694-1956-4080-B4D3-4F48585DE50B}" presName="accent_1" presStyleCnt="0"/>
      <dgm:spPr/>
    </dgm:pt>
    <dgm:pt modelId="{7D2BB3D7-FF44-4C80-861C-A3C7340C050D}" type="pres">
      <dgm:prSet presAssocID="{AD99C694-1956-4080-B4D3-4F48585DE50B}" presName="accentRepeatNode" presStyleLbl="solidFgAcc1" presStyleIdx="0" presStyleCnt="4"/>
      <dgm:spPr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5ADE429-775A-461A-8DDD-EE9310779EA5}" type="pres">
      <dgm:prSet presAssocID="{65C4306B-EC96-4F94-8A96-4A53B409A1E3}" presName="text_2" presStyleLbl="node1" presStyleIdx="1" presStyleCnt="4">
        <dgm:presLayoutVars>
          <dgm:bulletEnabled val="1"/>
        </dgm:presLayoutVars>
      </dgm:prSet>
      <dgm:spPr/>
    </dgm:pt>
    <dgm:pt modelId="{B4B8D4DE-D8C9-47FC-A259-4AB6E93706F6}" type="pres">
      <dgm:prSet presAssocID="{65C4306B-EC96-4F94-8A96-4A53B409A1E3}" presName="accent_2" presStyleCnt="0"/>
      <dgm:spPr/>
    </dgm:pt>
    <dgm:pt modelId="{0144943D-0EEE-418C-9F5B-DA5995E6C446}" type="pres">
      <dgm:prSet presAssocID="{65C4306B-EC96-4F94-8A96-4A53B409A1E3}" presName="accentRepeatNode" presStyleLbl="solidFgAcc1" presStyleIdx="1" presStyleCnt="4"/>
      <dgm:spPr>
        <a:blipFill dpi="0" rotWithShape="0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2CE58DA-7BEC-4C66-AE6C-4CD16ADEA874}" type="pres">
      <dgm:prSet presAssocID="{92515FC1-E960-425D-8AE8-A796F2CB3684}" presName="text_3" presStyleLbl="node1" presStyleIdx="2" presStyleCnt="4">
        <dgm:presLayoutVars>
          <dgm:bulletEnabled val="1"/>
        </dgm:presLayoutVars>
      </dgm:prSet>
      <dgm:spPr/>
    </dgm:pt>
    <dgm:pt modelId="{5339D2CB-2A62-4639-B448-0D0FA8567E88}" type="pres">
      <dgm:prSet presAssocID="{92515FC1-E960-425D-8AE8-A796F2CB3684}" presName="accent_3" presStyleCnt="0"/>
      <dgm:spPr/>
    </dgm:pt>
    <dgm:pt modelId="{86073631-CF3B-429B-954C-FCD646C6E98C}" type="pres">
      <dgm:prSet presAssocID="{92515FC1-E960-425D-8AE8-A796F2CB3684}" presName="accentRepeatNode" presStyleLbl="solidFgAcc1" presStyleIdx="2" presStyleCnt="4"/>
      <dgm:spPr>
        <a:blipFill dpi="0"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9713EA41-347F-425E-9548-5294BBBBAF85}" type="pres">
      <dgm:prSet presAssocID="{FEB44F06-987A-4B10-9B27-CEF68F19FEB9}" presName="text_4" presStyleLbl="node1" presStyleIdx="3" presStyleCnt="4">
        <dgm:presLayoutVars>
          <dgm:bulletEnabled val="1"/>
        </dgm:presLayoutVars>
      </dgm:prSet>
      <dgm:spPr/>
    </dgm:pt>
    <dgm:pt modelId="{9F7B0E50-26DB-4BBF-8868-2201B03409D8}" type="pres">
      <dgm:prSet presAssocID="{FEB44F06-987A-4B10-9B27-CEF68F19FEB9}" presName="accent_4" presStyleCnt="0"/>
      <dgm:spPr/>
    </dgm:pt>
    <dgm:pt modelId="{06254172-9D15-47E2-A2A4-A1D07B030D2F}" type="pres">
      <dgm:prSet presAssocID="{FEB44F06-987A-4B10-9B27-CEF68F19FEB9}" presName="accentRepeatNode" presStyleLbl="solidFgAcc1" presStyleIdx="3" presStyleCnt="4"/>
      <dgm:spPr>
        <a:blipFill dpi="0" rotWithShape="0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745BE710-D2AB-47BB-9906-7D94F961F409}" srcId="{A24697BE-C37E-4461-A8B1-FB1909A758D9}" destId="{65C4306B-EC96-4F94-8A96-4A53B409A1E3}" srcOrd="1" destOrd="0" parTransId="{A401598D-F5B4-47BB-9607-C59525AE98A4}" sibTransId="{CFBE3ACB-C50E-4029-825C-60AEE27DC4B6}"/>
    <dgm:cxn modelId="{26404E3B-CA65-4AFD-B3EE-A76E8AE1C9F0}" type="presOf" srcId="{0C853CD7-F956-441A-9A15-F27340DEF5C3}" destId="{2B76C94E-280D-45DD-B212-CF0A82DC2A8F}" srcOrd="0" destOrd="0" presId="urn:microsoft.com/office/officeart/2008/layout/VerticalCurvedList"/>
    <dgm:cxn modelId="{A5F57D6C-91C6-4F35-B80B-245B3A5A2387}" type="presOf" srcId="{92515FC1-E960-425D-8AE8-A796F2CB3684}" destId="{A2CE58DA-7BEC-4C66-AE6C-4CD16ADEA874}" srcOrd="0" destOrd="0" presId="urn:microsoft.com/office/officeart/2008/layout/VerticalCurvedList"/>
    <dgm:cxn modelId="{92A9787B-AE35-4A32-8374-35277919DFD2}" srcId="{A24697BE-C37E-4461-A8B1-FB1909A758D9}" destId="{92515FC1-E960-425D-8AE8-A796F2CB3684}" srcOrd="2" destOrd="0" parTransId="{C0B9E212-12C6-43F8-970C-25FA4D92075B}" sibTransId="{1F59C9CA-329C-425B-9E42-1B70742579B1}"/>
    <dgm:cxn modelId="{C0ADA17B-5116-41C6-A191-B9FBB3436A87}" type="presOf" srcId="{A24697BE-C37E-4461-A8B1-FB1909A758D9}" destId="{3A058EC9-3C47-4194-8BD8-D391ED0B1CA2}" srcOrd="0" destOrd="0" presId="urn:microsoft.com/office/officeart/2008/layout/VerticalCurvedList"/>
    <dgm:cxn modelId="{E7FB8483-88DD-48F4-9157-5E5630BA4816}" srcId="{A24697BE-C37E-4461-A8B1-FB1909A758D9}" destId="{FEB44F06-987A-4B10-9B27-CEF68F19FEB9}" srcOrd="3" destOrd="0" parTransId="{AD610AEF-6280-4858-8D2B-AB2CE881577B}" sibTransId="{80B3AFF2-DF48-4DFA-A829-741975594F10}"/>
    <dgm:cxn modelId="{0923F792-495F-4CE6-AB8F-5F8BF0E7D532}" type="presOf" srcId="{AD99C694-1956-4080-B4D3-4F48585DE50B}" destId="{76B92B1A-260A-432E-B736-B0D44EA073E4}" srcOrd="0" destOrd="0" presId="urn:microsoft.com/office/officeart/2008/layout/VerticalCurvedList"/>
    <dgm:cxn modelId="{3289AD96-CB57-4125-B74A-1D4FAC1A62FF}" type="presOf" srcId="{65C4306B-EC96-4F94-8A96-4A53B409A1E3}" destId="{D5ADE429-775A-461A-8DDD-EE9310779EA5}" srcOrd="0" destOrd="0" presId="urn:microsoft.com/office/officeart/2008/layout/VerticalCurvedList"/>
    <dgm:cxn modelId="{C8AA5CAA-71BD-44D7-9283-861838E7CCA2}" srcId="{A24697BE-C37E-4461-A8B1-FB1909A758D9}" destId="{AD99C694-1956-4080-B4D3-4F48585DE50B}" srcOrd="0" destOrd="0" parTransId="{71D69B19-5C57-4CE0-9025-C94DE7FE1722}" sibTransId="{0C853CD7-F956-441A-9A15-F27340DEF5C3}"/>
    <dgm:cxn modelId="{2F0C5AEB-1D18-41A6-9F2B-8E7B2CE04EC5}" type="presOf" srcId="{FEB44F06-987A-4B10-9B27-CEF68F19FEB9}" destId="{9713EA41-347F-425E-9548-5294BBBBAF85}" srcOrd="0" destOrd="0" presId="urn:microsoft.com/office/officeart/2008/layout/VerticalCurvedList"/>
    <dgm:cxn modelId="{94C8FF5D-83CA-404C-AECC-9DF853552F64}" type="presParOf" srcId="{3A058EC9-3C47-4194-8BD8-D391ED0B1CA2}" destId="{DA8E7E10-2A1D-41CE-8907-E8893F684842}" srcOrd="0" destOrd="0" presId="urn:microsoft.com/office/officeart/2008/layout/VerticalCurvedList"/>
    <dgm:cxn modelId="{EF4AF797-F47F-4DA0-AC7B-2525167A47E5}" type="presParOf" srcId="{DA8E7E10-2A1D-41CE-8907-E8893F684842}" destId="{768D7D49-B059-4549-AC30-142635350026}" srcOrd="0" destOrd="0" presId="urn:microsoft.com/office/officeart/2008/layout/VerticalCurvedList"/>
    <dgm:cxn modelId="{B2283431-DD69-44FB-ADED-58CB3C766A74}" type="presParOf" srcId="{768D7D49-B059-4549-AC30-142635350026}" destId="{95ACE17B-43A3-4F12-BDD6-E4356C58A6B4}" srcOrd="0" destOrd="0" presId="urn:microsoft.com/office/officeart/2008/layout/VerticalCurvedList"/>
    <dgm:cxn modelId="{8EEC527A-B34F-4A3C-AE37-5227540B1758}" type="presParOf" srcId="{768D7D49-B059-4549-AC30-142635350026}" destId="{2B76C94E-280D-45DD-B212-CF0A82DC2A8F}" srcOrd="1" destOrd="0" presId="urn:microsoft.com/office/officeart/2008/layout/VerticalCurvedList"/>
    <dgm:cxn modelId="{AE964867-586A-4A47-ACA7-2927438A9BA3}" type="presParOf" srcId="{768D7D49-B059-4549-AC30-142635350026}" destId="{3BD03114-06B9-4961-9B82-9F07E4CE6600}" srcOrd="2" destOrd="0" presId="urn:microsoft.com/office/officeart/2008/layout/VerticalCurvedList"/>
    <dgm:cxn modelId="{0969CAF8-BF13-493E-847A-507F4334E576}" type="presParOf" srcId="{768D7D49-B059-4549-AC30-142635350026}" destId="{1BBC57E9-0BA7-4E45-8D8B-BE5B5B265B18}" srcOrd="3" destOrd="0" presId="urn:microsoft.com/office/officeart/2008/layout/VerticalCurvedList"/>
    <dgm:cxn modelId="{DC30BCC8-75E2-4030-B9CC-5064D907A993}" type="presParOf" srcId="{DA8E7E10-2A1D-41CE-8907-E8893F684842}" destId="{76B92B1A-260A-432E-B736-B0D44EA073E4}" srcOrd="1" destOrd="0" presId="urn:microsoft.com/office/officeart/2008/layout/VerticalCurvedList"/>
    <dgm:cxn modelId="{8436A22C-AFA7-415A-BB2C-49D07073916F}" type="presParOf" srcId="{DA8E7E10-2A1D-41CE-8907-E8893F684842}" destId="{34667166-9105-42ED-86E6-D692EE9CBEAC}" srcOrd="2" destOrd="0" presId="urn:microsoft.com/office/officeart/2008/layout/VerticalCurvedList"/>
    <dgm:cxn modelId="{587F653E-2260-47A4-9C01-5FCC188EE18B}" type="presParOf" srcId="{34667166-9105-42ED-86E6-D692EE9CBEAC}" destId="{7D2BB3D7-FF44-4C80-861C-A3C7340C050D}" srcOrd="0" destOrd="0" presId="urn:microsoft.com/office/officeart/2008/layout/VerticalCurvedList"/>
    <dgm:cxn modelId="{12BA0BD8-AE96-4D8D-9B41-48266F78EE1B}" type="presParOf" srcId="{DA8E7E10-2A1D-41CE-8907-E8893F684842}" destId="{D5ADE429-775A-461A-8DDD-EE9310779EA5}" srcOrd="3" destOrd="0" presId="urn:microsoft.com/office/officeart/2008/layout/VerticalCurvedList"/>
    <dgm:cxn modelId="{566E62EF-4508-49C2-9C3C-A2C67E946925}" type="presParOf" srcId="{DA8E7E10-2A1D-41CE-8907-E8893F684842}" destId="{B4B8D4DE-D8C9-47FC-A259-4AB6E93706F6}" srcOrd="4" destOrd="0" presId="urn:microsoft.com/office/officeart/2008/layout/VerticalCurvedList"/>
    <dgm:cxn modelId="{CB0D041C-E3CF-43F8-8C14-AAFDA675B30A}" type="presParOf" srcId="{B4B8D4DE-D8C9-47FC-A259-4AB6E93706F6}" destId="{0144943D-0EEE-418C-9F5B-DA5995E6C446}" srcOrd="0" destOrd="0" presId="urn:microsoft.com/office/officeart/2008/layout/VerticalCurvedList"/>
    <dgm:cxn modelId="{32109F02-7F0B-49CC-AA69-F79C71E46CC5}" type="presParOf" srcId="{DA8E7E10-2A1D-41CE-8907-E8893F684842}" destId="{A2CE58DA-7BEC-4C66-AE6C-4CD16ADEA874}" srcOrd="5" destOrd="0" presId="urn:microsoft.com/office/officeart/2008/layout/VerticalCurvedList"/>
    <dgm:cxn modelId="{688CC087-99ED-456B-9415-473A1B64C2B4}" type="presParOf" srcId="{DA8E7E10-2A1D-41CE-8907-E8893F684842}" destId="{5339D2CB-2A62-4639-B448-0D0FA8567E88}" srcOrd="6" destOrd="0" presId="urn:microsoft.com/office/officeart/2008/layout/VerticalCurvedList"/>
    <dgm:cxn modelId="{3BA3F933-BC43-4E2C-AF27-B4DAC4F9AB79}" type="presParOf" srcId="{5339D2CB-2A62-4639-B448-0D0FA8567E88}" destId="{86073631-CF3B-429B-954C-FCD646C6E98C}" srcOrd="0" destOrd="0" presId="urn:microsoft.com/office/officeart/2008/layout/VerticalCurvedList"/>
    <dgm:cxn modelId="{EA962188-41EA-496F-ADD0-012AD9A102C0}" type="presParOf" srcId="{DA8E7E10-2A1D-41CE-8907-E8893F684842}" destId="{9713EA41-347F-425E-9548-5294BBBBAF85}" srcOrd="7" destOrd="0" presId="urn:microsoft.com/office/officeart/2008/layout/VerticalCurvedList"/>
    <dgm:cxn modelId="{921AF1BF-3E51-4B34-AC12-2376245DB673}" type="presParOf" srcId="{DA8E7E10-2A1D-41CE-8907-E8893F684842}" destId="{9F7B0E50-26DB-4BBF-8868-2201B03409D8}" srcOrd="8" destOrd="0" presId="urn:microsoft.com/office/officeart/2008/layout/VerticalCurvedList"/>
    <dgm:cxn modelId="{B5DEB1D9-9550-4E1D-806A-DA55296956F2}" type="presParOf" srcId="{9F7B0E50-26DB-4BBF-8868-2201B03409D8}" destId="{06254172-9D15-47E2-A2A4-A1D07B030D2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6DA537E-2450-400B-9CF8-085C0EBBED0A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CE822DC-643F-44C0-8B71-F0AFF4949A30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Infrastructure and service costs</a:t>
          </a:r>
        </a:p>
      </dgm:t>
    </dgm:pt>
    <dgm:pt modelId="{14C539B9-37DD-4FCB-8E04-F2EE97CA59AA}" type="parTrans" cxnId="{0E111600-E798-4DAD-AFDA-21BF2B82BBBE}">
      <dgm:prSet/>
      <dgm:spPr/>
      <dgm:t>
        <a:bodyPr/>
        <a:lstStyle/>
        <a:p>
          <a:endParaRPr lang="en-US"/>
        </a:p>
      </dgm:t>
    </dgm:pt>
    <dgm:pt modelId="{71A85541-CCBF-40BE-B7EC-F0A2640BF811}" type="sibTrans" cxnId="{0E111600-E798-4DAD-AFDA-21BF2B82BBBE}">
      <dgm:prSet/>
      <dgm:spPr/>
      <dgm:t>
        <a:bodyPr/>
        <a:lstStyle/>
        <a:p>
          <a:endParaRPr lang="en-US"/>
        </a:p>
      </dgm:t>
    </dgm:pt>
    <dgm:pt modelId="{D5A40B4B-BD8F-4FFE-8131-62084F54D6E1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Revenues</a:t>
          </a:r>
        </a:p>
      </dgm:t>
    </dgm:pt>
    <dgm:pt modelId="{08832D83-674D-4AE4-910B-DCA65B85BDCC}" type="parTrans" cxnId="{E25E6CD3-2AF6-4B91-8C7F-1F59BD1C16C4}">
      <dgm:prSet/>
      <dgm:spPr/>
      <dgm:t>
        <a:bodyPr/>
        <a:lstStyle/>
        <a:p>
          <a:endParaRPr lang="en-US"/>
        </a:p>
      </dgm:t>
    </dgm:pt>
    <dgm:pt modelId="{75A6CB42-498B-477A-8153-27302CBCB744}" type="sibTrans" cxnId="{E25E6CD3-2AF6-4B91-8C7F-1F59BD1C16C4}">
      <dgm:prSet/>
      <dgm:spPr/>
      <dgm:t>
        <a:bodyPr/>
        <a:lstStyle/>
        <a:p>
          <a:endParaRPr lang="en-US"/>
        </a:p>
      </dgm:t>
    </dgm:pt>
    <dgm:pt modelId="{A5EB82D5-1B15-4334-AE9F-9739FE14C158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Location</a:t>
          </a:r>
        </a:p>
      </dgm:t>
    </dgm:pt>
    <dgm:pt modelId="{2158371E-98DE-4003-AA0E-7CAF6177C93B}" type="parTrans" cxnId="{49B2A65A-F3F1-4044-8E3C-B540BD165D8A}">
      <dgm:prSet/>
      <dgm:spPr/>
      <dgm:t>
        <a:bodyPr/>
        <a:lstStyle/>
        <a:p>
          <a:endParaRPr lang="en-US"/>
        </a:p>
      </dgm:t>
    </dgm:pt>
    <dgm:pt modelId="{3C6F6FEF-43FB-4A1F-966C-8951DC1B4BB6}" type="sibTrans" cxnId="{49B2A65A-F3F1-4044-8E3C-B540BD165D8A}">
      <dgm:prSet/>
      <dgm:spPr/>
      <dgm:t>
        <a:bodyPr/>
        <a:lstStyle/>
        <a:p>
          <a:endParaRPr lang="en-US"/>
        </a:p>
      </dgm:t>
    </dgm:pt>
    <dgm:pt modelId="{71AC101A-B9BA-412C-9C13-C44B41D22697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Policies and Incentives </a:t>
          </a:r>
        </a:p>
      </dgm:t>
    </dgm:pt>
    <dgm:pt modelId="{B6667464-659D-4180-8614-AC874F32E1D6}" type="parTrans" cxnId="{941B3937-46FF-4894-B4B1-FDEAAEB2E814}">
      <dgm:prSet/>
      <dgm:spPr/>
      <dgm:t>
        <a:bodyPr/>
        <a:lstStyle/>
        <a:p>
          <a:endParaRPr lang="en-US"/>
        </a:p>
      </dgm:t>
    </dgm:pt>
    <dgm:pt modelId="{2AB0660C-B0A8-452A-8C65-360DC255BE21}" type="sibTrans" cxnId="{941B3937-46FF-4894-B4B1-FDEAAEB2E814}">
      <dgm:prSet/>
      <dgm:spPr/>
      <dgm:t>
        <a:bodyPr/>
        <a:lstStyle/>
        <a:p>
          <a:endParaRPr lang="en-US"/>
        </a:p>
      </dgm:t>
    </dgm:pt>
    <dgm:pt modelId="{A7A6BFB8-B410-4C6B-BB35-F90C30E33CF1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Demographic changes</a:t>
          </a:r>
        </a:p>
      </dgm:t>
    </dgm:pt>
    <dgm:pt modelId="{4C5289EB-7B14-400E-A9E3-1A32433CB456}" type="parTrans" cxnId="{1E26BEAD-2D71-4EEA-9E33-23C6959E76D1}">
      <dgm:prSet/>
      <dgm:spPr/>
      <dgm:t>
        <a:bodyPr/>
        <a:lstStyle/>
        <a:p>
          <a:endParaRPr lang="en-US"/>
        </a:p>
      </dgm:t>
    </dgm:pt>
    <dgm:pt modelId="{5BBD061B-D258-4D4A-868B-6928CE1659AF}" type="sibTrans" cxnId="{1E26BEAD-2D71-4EEA-9E33-23C6959E76D1}">
      <dgm:prSet/>
      <dgm:spPr/>
      <dgm:t>
        <a:bodyPr/>
        <a:lstStyle/>
        <a:p>
          <a:endParaRPr lang="en-US"/>
        </a:p>
      </dgm:t>
    </dgm:pt>
    <dgm:pt modelId="{7AB1678B-3533-4986-9B0A-5C582D4E53B3}" type="pres">
      <dgm:prSet presAssocID="{46DA537E-2450-400B-9CF8-085C0EBBED0A}" presName="Name0" presStyleCnt="0">
        <dgm:presLayoutVars>
          <dgm:dir/>
          <dgm:resizeHandles val="exact"/>
        </dgm:presLayoutVars>
      </dgm:prSet>
      <dgm:spPr/>
    </dgm:pt>
    <dgm:pt modelId="{66A2757D-566D-4499-AC3E-2E47AF882650}" type="pres">
      <dgm:prSet presAssocID="{46DA537E-2450-400B-9CF8-085C0EBBED0A}" presName="fgShape" presStyleLbl="fgShp" presStyleIdx="0" presStyleCnt="1"/>
      <dgm:spPr/>
    </dgm:pt>
    <dgm:pt modelId="{0B21C975-FE56-4A09-837A-384A5EFB9E97}" type="pres">
      <dgm:prSet presAssocID="{46DA537E-2450-400B-9CF8-085C0EBBED0A}" presName="linComp" presStyleCnt="0"/>
      <dgm:spPr/>
    </dgm:pt>
    <dgm:pt modelId="{185551E4-C7C7-4FE6-89D4-B30E37579CD7}" type="pres">
      <dgm:prSet presAssocID="{9CE822DC-643F-44C0-8B71-F0AFF4949A30}" presName="compNode" presStyleCnt="0"/>
      <dgm:spPr/>
    </dgm:pt>
    <dgm:pt modelId="{1D7C146D-4BAC-4345-BF75-E707F30AD12D}" type="pres">
      <dgm:prSet presAssocID="{9CE822DC-643F-44C0-8B71-F0AFF4949A30}" presName="bkgdShape" presStyleLbl="node1" presStyleIdx="0" presStyleCnt="5"/>
      <dgm:spPr/>
    </dgm:pt>
    <dgm:pt modelId="{BD0D5E5C-5184-4F87-8AFB-1543840F692B}" type="pres">
      <dgm:prSet presAssocID="{9CE822DC-643F-44C0-8B71-F0AFF4949A30}" presName="nodeTx" presStyleLbl="node1" presStyleIdx="0" presStyleCnt="5">
        <dgm:presLayoutVars>
          <dgm:bulletEnabled val="1"/>
        </dgm:presLayoutVars>
      </dgm:prSet>
      <dgm:spPr/>
    </dgm:pt>
    <dgm:pt modelId="{303226DD-C2C2-4B32-92D6-32DB74875A2C}" type="pres">
      <dgm:prSet presAssocID="{9CE822DC-643F-44C0-8B71-F0AFF4949A30}" presName="invisiNode" presStyleLbl="node1" presStyleIdx="0" presStyleCnt="5"/>
      <dgm:spPr/>
    </dgm:pt>
    <dgm:pt modelId="{3D0CF15B-0F6F-447E-AA19-F93C08B7D34E}" type="pres">
      <dgm:prSet presAssocID="{9CE822DC-643F-44C0-8B71-F0AFF4949A30}" presName="imagNode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7000" r="-57000"/>
          </a:stretch>
        </a:blipFill>
      </dgm:spPr>
    </dgm:pt>
    <dgm:pt modelId="{F4CAB592-C565-4CF7-8139-8C7DF673D214}" type="pres">
      <dgm:prSet presAssocID="{71A85541-CCBF-40BE-B7EC-F0A2640BF811}" presName="sibTrans" presStyleLbl="sibTrans2D1" presStyleIdx="0" presStyleCnt="0"/>
      <dgm:spPr/>
    </dgm:pt>
    <dgm:pt modelId="{5F0599BF-5953-4382-921C-67FC8DD71670}" type="pres">
      <dgm:prSet presAssocID="{D5A40B4B-BD8F-4FFE-8131-62084F54D6E1}" presName="compNode" presStyleCnt="0"/>
      <dgm:spPr/>
    </dgm:pt>
    <dgm:pt modelId="{C1EF6A82-3DCC-455C-8F60-D11A354B68D9}" type="pres">
      <dgm:prSet presAssocID="{D5A40B4B-BD8F-4FFE-8131-62084F54D6E1}" presName="bkgdShape" presStyleLbl="node1" presStyleIdx="1" presStyleCnt="5"/>
      <dgm:spPr/>
    </dgm:pt>
    <dgm:pt modelId="{78473305-2922-46E4-B11C-08B5C6289216}" type="pres">
      <dgm:prSet presAssocID="{D5A40B4B-BD8F-4FFE-8131-62084F54D6E1}" presName="nodeTx" presStyleLbl="node1" presStyleIdx="1" presStyleCnt="5">
        <dgm:presLayoutVars>
          <dgm:bulletEnabled val="1"/>
        </dgm:presLayoutVars>
      </dgm:prSet>
      <dgm:spPr/>
    </dgm:pt>
    <dgm:pt modelId="{AF3240D8-B7F6-4F68-87E5-446DD7A9B123}" type="pres">
      <dgm:prSet presAssocID="{D5A40B4B-BD8F-4FFE-8131-62084F54D6E1}" presName="invisiNode" presStyleLbl="node1" presStyleIdx="1" presStyleCnt="5"/>
      <dgm:spPr/>
    </dgm:pt>
    <dgm:pt modelId="{36F31E9B-C0EF-4C23-93D7-A1F075868203}" type="pres">
      <dgm:prSet presAssocID="{D5A40B4B-BD8F-4FFE-8131-62084F54D6E1}" presName="imagNode" presStyleLbl="fgImgPlac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</dgm:pt>
    <dgm:pt modelId="{C644D1C8-187A-4853-926A-7C50CB13C94F}" type="pres">
      <dgm:prSet presAssocID="{75A6CB42-498B-477A-8153-27302CBCB744}" presName="sibTrans" presStyleLbl="sibTrans2D1" presStyleIdx="0" presStyleCnt="0"/>
      <dgm:spPr/>
    </dgm:pt>
    <dgm:pt modelId="{9D30B09D-AAC4-4078-B332-CF8E06F01D3C}" type="pres">
      <dgm:prSet presAssocID="{A5EB82D5-1B15-4334-AE9F-9739FE14C158}" presName="compNode" presStyleCnt="0"/>
      <dgm:spPr/>
    </dgm:pt>
    <dgm:pt modelId="{4EABB39A-54BF-4802-A681-191772156E3F}" type="pres">
      <dgm:prSet presAssocID="{A5EB82D5-1B15-4334-AE9F-9739FE14C158}" presName="bkgdShape" presStyleLbl="node1" presStyleIdx="2" presStyleCnt="5"/>
      <dgm:spPr/>
    </dgm:pt>
    <dgm:pt modelId="{5E6BD1F3-BC6D-4013-9C75-FA677D7B5879}" type="pres">
      <dgm:prSet presAssocID="{A5EB82D5-1B15-4334-AE9F-9739FE14C158}" presName="nodeTx" presStyleLbl="node1" presStyleIdx="2" presStyleCnt="5">
        <dgm:presLayoutVars>
          <dgm:bulletEnabled val="1"/>
        </dgm:presLayoutVars>
      </dgm:prSet>
      <dgm:spPr/>
    </dgm:pt>
    <dgm:pt modelId="{57CDBB23-5E8B-46CD-83EE-37FC193A0DDB}" type="pres">
      <dgm:prSet presAssocID="{A5EB82D5-1B15-4334-AE9F-9739FE14C158}" presName="invisiNode" presStyleLbl="node1" presStyleIdx="2" presStyleCnt="5"/>
      <dgm:spPr/>
    </dgm:pt>
    <dgm:pt modelId="{5DDE1E10-49BF-4D1A-8887-33095056C24F}" type="pres">
      <dgm:prSet presAssocID="{A5EB82D5-1B15-4334-AE9F-9739FE14C158}" presName="imagNode" presStyleLbl="fgImgPlac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</dgm:pt>
    <dgm:pt modelId="{73F573CE-5202-4674-A703-94BB324172A3}" type="pres">
      <dgm:prSet presAssocID="{3C6F6FEF-43FB-4A1F-966C-8951DC1B4BB6}" presName="sibTrans" presStyleLbl="sibTrans2D1" presStyleIdx="0" presStyleCnt="0"/>
      <dgm:spPr/>
    </dgm:pt>
    <dgm:pt modelId="{3757E948-CABC-4186-9F9C-66BB33D70EED}" type="pres">
      <dgm:prSet presAssocID="{71AC101A-B9BA-412C-9C13-C44B41D22697}" presName="compNode" presStyleCnt="0"/>
      <dgm:spPr/>
    </dgm:pt>
    <dgm:pt modelId="{F9582E6E-E557-499B-99FB-F98D4D4FDB03}" type="pres">
      <dgm:prSet presAssocID="{71AC101A-B9BA-412C-9C13-C44B41D22697}" presName="bkgdShape" presStyleLbl="node1" presStyleIdx="3" presStyleCnt="5"/>
      <dgm:spPr/>
    </dgm:pt>
    <dgm:pt modelId="{C37AA20B-6787-45BB-BCCD-AA230A227611}" type="pres">
      <dgm:prSet presAssocID="{71AC101A-B9BA-412C-9C13-C44B41D22697}" presName="nodeTx" presStyleLbl="node1" presStyleIdx="3" presStyleCnt="5">
        <dgm:presLayoutVars>
          <dgm:bulletEnabled val="1"/>
        </dgm:presLayoutVars>
      </dgm:prSet>
      <dgm:spPr/>
    </dgm:pt>
    <dgm:pt modelId="{57F9A3D9-2B41-418A-9385-190B01AA6551}" type="pres">
      <dgm:prSet presAssocID="{71AC101A-B9BA-412C-9C13-C44B41D22697}" presName="invisiNode" presStyleLbl="node1" presStyleIdx="3" presStyleCnt="5"/>
      <dgm:spPr/>
    </dgm:pt>
    <dgm:pt modelId="{D01C7E34-E63E-4DCF-B162-F758E61E31AD}" type="pres">
      <dgm:prSet presAssocID="{71AC101A-B9BA-412C-9C13-C44B41D22697}" presName="imagNode" presStyleLbl="fgImgPlace1" presStyleIdx="3" presStyleCnt="5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C267412-FE2C-4E4B-A12A-471C6A2499DA}" type="pres">
      <dgm:prSet presAssocID="{2AB0660C-B0A8-452A-8C65-360DC255BE21}" presName="sibTrans" presStyleLbl="sibTrans2D1" presStyleIdx="0" presStyleCnt="0"/>
      <dgm:spPr/>
    </dgm:pt>
    <dgm:pt modelId="{46FB325D-E3FA-4976-967C-908CB460D493}" type="pres">
      <dgm:prSet presAssocID="{A7A6BFB8-B410-4C6B-BB35-F90C30E33CF1}" presName="compNode" presStyleCnt="0"/>
      <dgm:spPr/>
    </dgm:pt>
    <dgm:pt modelId="{DCC1128A-8DBA-4191-943F-AA2ECC30ED58}" type="pres">
      <dgm:prSet presAssocID="{A7A6BFB8-B410-4C6B-BB35-F90C30E33CF1}" presName="bkgdShape" presStyleLbl="node1" presStyleIdx="4" presStyleCnt="5"/>
      <dgm:spPr/>
    </dgm:pt>
    <dgm:pt modelId="{A102FABA-9262-4FC1-8EF4-8D5216C970EA}" type="pres">
      <dgm:prSet presAssocID="{A7A6BFB8-B410-4C6B-BB35-F90C30E33CF1}" presName="nodeTx" presStyleLbl="node1" presStyleIdx="4" presStyleCnt="5">
        <dgm:presLayoutVars>
          <dgm:bulletEnabled val="1"/>
        </dgm:presLayoutVars>
      </dgm:prSet>
      <dgm:spPr/>
    </dgm:pt>
    <dgm:pt modelId="{6FB43113-1934-46D4-AE0B-BF90F29E16E2}" type="pres">
      <dgm:prSet presAssocID="{A7A6BFB8-B410-4C6B-BB35-F90C30E33CF1}" presName="invisiNode" presStyleLbl="node1" presStyleIdx="4" presStyleCnt="5"/>
      <dgm:spPr/>
    </dgm:pt>
    <dgm:pt modelId="{C8C13188-AF80-42C5-B188-51A894097BF6}" type="pres">
      <dgm:prSet presAssocID="{A7A6BFB8-B410-4C6B-BB35-F90C30E33CF1}" presName="imagNode" presStyleLbl="fgImgPlace1" presStyleIdx="4" presStyleCnt="5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0E111600-E798-4DAD-AFDA-21BF2B82BBBE}" srcId="{46DA537E-2450-400B-9CF8-085C0EBBED0A}" destId="{9CE822DC-643F-44C0-8B71-F0AFF4949A30}" srcOrd="0" destOrd="0" parTransId="{14C539B9-37DD-4FCB-8E04-F2EE97CA59AA}" sibTransId="{71A85541-CCBF-40BE-B7EC-F0A2640BF811}"/>
    <dgm:cxn modelId="{512F7904-4B7E-4AB2-BC2F-B8844D3DE80E}" type="presOf" srcId="{D5A40B4B-BD8F-4FFE-8131-62084F54D6E1}" destId="{C1EF6A82-3DCC-455C-8F60-D11A354B68D9}" srcOrd="0" destOrd="0" presId="urn:microsoft.com/office/officeart/2005/8/layout/hList7"/>
    <dgm:cxn modelId="{F838E604-D6B4-42F0-9FE9-013DF250AD92}" type="presOf" srcId="{D5A40B4B-BD8F-4FFE-8131-62084F54D6E1}" destId="{78473305-2922-46E4-B11C-08B5C6289216}" srcOrd="1" destOrd="0" presId="urn:microsoft.com/office/officeart/2005/8/layout/hList7"/>
    <dgm:cxn modelId="{29CFE805-D8DA-4B6F-AB76-B8DA39730431}" type="presOf" srcId="{71AC101A-B9BA-412C-9C13-C44B41D22697}" destId="{C37AA20B-6787-45BB-BCCD-AA230A227611}" srcOrd="1" destOrd="0" presId="urn:microsoft.com/office/officeart/2005/8/layout/hList7"/>
    <dgm:cxn modelId="{941B3937-46FF-4894-B4B1-FDEAAEB2E814}" srcId="{46DA537E-2450-400B-9CF8-085C0EBBED0A}" destId="{71AC101A-B9BA-412C-9C13-C44B41D22697}" srcOrd="3" destOrd="0" parTransId="{B6667464-659D-4180-8614-AC874F32E1D6}" sibTransId="{2AB0660C-B0A8-452A-8C65-360DC255BE21}"/>
    <dgm:cxn modelId="{9680C446-3D1D-4976-9E54-4492B1C05EDF}" type="presOf" srcId="{A5EB82D5-1B15-4334-AE9F-9739FE14C158}" destId="{4EABB39A-54BF-4802-A681-191772156E3F}" srcOrd="0" destOrd="0" presId="urn:microsoft.com/office/officeart/2005/8/layout/hList7"/>
    <dgm:cxn modelId="{ABF41569-03CE-44DE-8521-FB865A4DE18A}" type="presOf" srcId="{A7A6BFB8-B410-4C6B-BB35-F90C30E33CF1}" destId="{A102FABA-9262-4FC1-8EF4-8D5216C970EA}" srcOrd="1" destOrd="0" presId="urn:microsoft.com/office/officeart/2005/8/layout/hList7"/>
    <dgm:cxn modelId="{EE596E70-B386-47C2-8433-C9AB2EFA79B2}" type="presOf" srcId="{71AC101A-B9BA-412C-9C13-C44B41D22697}" destId="{F9582E6E-E557-499B-99FB-F98D4D4FDB03}" srcOrd="0" destOrd="0" presId="urn:microsoft.com/office/officeart/2005/8/layout/hList7"/>
    <dgm:cxn modelId="{49B2A65A-F3F1-4044-8E3C-B540BD165D8A}" srcId="{46DA537E-2450-400B-9CF8-085C0EBBED0A}" destId="{A5EB82D5-1B15-4334-AE9F-9739FE14C158}" srcOrd="2" destOrd="0" parTransId="{2158371E-98DE-4003-AA0E-7CAF6177C93B}" sibTransId="{3C6F6FEF-43FB-4A1F-966C-8951DC1B4BB6}"/>
    <dgm:cxn modelId="{1E26BEAD-2D71-4EEA-9E33-23C6959E76D1}" srcId="{46DA537E-2450-400B-9CF8-085C0EBBED0A}" destId="{A7A6BFB8-B410-4C6B-BB35-F90C30E33CF1}" srcOrd="4" destOrd="0" parTransId="{4C5289EB-7B14-400E-A9E3-1A32433CB456}" sibTransId="{5BBD061B-D258-4D4A-868B-6928CE1659AF}"/>
    <dgm:cxn modelId="{2C2513B0-5AED-426A-920C-B64B1512F736}" type="presOf" srcId="{9CE822DC-643F-44C0-8B71-F0AFF4949A30}" destId="{BD0D5E5C-5184-4F87-8AFB-1543840F692B}" srcOrd="1" destOrd="0" presId="urn:microsoft.com/office/officeart/2005/8/layout/hList7"/>
    <dgm:cxn modelId="{025FDBB7-7C04-443E-A696-74F9C59AFC4C}" type="presOf" srcId="{3C6F6FEF-43FB-4A1F-966C-8951DC1B4BB6}" destId="{73F573CE-5202-4674-A703-94BB324172A3}" srcOrd="0" destOrd="0" presId="urn:microsoft.com/office/officeart/2005/8/layout/hList7"/>
    <dgm:cxn modelId="{FF69A4D2-9B99-4883-937C-2E9CB8648AA0}" type="presOf" srcId="{71A85541-CCBF-40BE-B7EC-F0A2640BF811}" destId="{F4CAB592-C565-4CF7-8139-8C7DF673D214}" srcOrd="0" destOrd="0" presId="urn:microsoft.com/office/officeart/2005/8/layout/hList7"/>
    <dgm:cxn modelId="{E25E6CD3-2AF6-4B91-8C7F-1F59BD1C16C4}" srcId="{46DA537E-2450-400B-9CF8-085C0EBBED0A}" destId="{D5A40B4B-BD8F-4FFE-8131-62084F54D6E1}" srcOrd="1" destOrd="0" parTransId="{08832D83-674D-4AE4-910B-DCA65B85BDCC}" sibTransId="{75A6CB42-498B-477A-8153-27302CBCB744}"/>
    <dgm:cxn modelId="{C087FCD6-FEAA-46B9-8680-550E66A711B2}" type="presOf" srcId="{75A6CB42-498B-477A-8153-27302CBCB744}" destId="{C644D1C8-187A-4853-926A-7C50CB13C94F}" srcOrd="0" destOrd="0" presId="urn:microsoft.com/office/officeart/2005/8/layout/hList7"/>
    <dgm:cxn modelId="{F4214DDD-D6FD-46AF-A328-68C18C3D2FF6}" type="presOf" srcId="{9CE822DC-643F-44C0-8B71-F0AFF4949A30}" destId="{1D7C146D-4BAC-4345-BF75-E707F30AD12D}" srcOrd="0" destOrd="0" presId="urn:microsoft.com/office/officeart/2005/8/layout/hList7"/>
    <dgm:cxn modelId="{D581B2DD-FB31-4D4B-B7C2-603289B2AA76}" type="presOf" srcId="{46DA537E-2450-400B-9CF8-085C0EBBED0A}" destId="{7AB1678B-3533-4986-9B0A-5C582D4E53B3}" srcOrd="0" destOrd="0" presId="urn:microsoft.com/office/officeart/2005/8/layout/hList7"/>
    <dgm:cxn modelId="{0D0920E2-1DC6-4773-9735-B2BE1208D847}" type="presOf" srcId="{2AB0660C-B0A8-452A-8C65-360DC255BE21}" destId="{1C267412-FE2C-4E4B-A12A-471C6A2499DA}" srcOrd="0" destOrd="0" presId="urn:microsoft.com/office/officeart/2005/8/layout/hList7"/>
    <dgm:cxn modelId="{58AC13EB-EAC7-4595-AC99-3248F256C847}" type="presOf" srcId="{A7A6BFB8-B410-4C6B-BB35-F90C30E33CF1}" destId="{DCC1128A-8DBA-4191-943F-AA2ECC30ED58}" srcOrd="0" destOrd="0" presId="urn:microsoft.com/office/officeart/2005/8/layout/hList7"/>
    <dgm:cxn modelId="{7E4697FC-7D62-4DCE-813B-DE54A67BF99F}" type="presOf" srcId="{A5EB82D5-1B15-4334-AE9F-9739FE14C158}" destId="{5E6BD1F3-BC6D-4013-9C75-FA677D7B5879}" srcOrd="1" destOrd="0" presId="urn:microsoft.com/office/officeart/2005/8/layout/hList7"/>
    <dgm:cxn modelId="{E6171850-0B64-49A9-82BF-72644A64108D}" type="presParOf" srcId="{7AB1678B-3533-4986-9B0A-5C582D4E53B3}" destId="{66A2757D-566D-4499-AC3E-2E47AF882650}" srcOrd="0" destOrd="0" presId="urn:microsoft.com/office/officeart/2005/8/layout/hList7"/>
    <dgm:cxn modelId="{15DC4E23-C910-48C1-83F5-0709E7C5B427}" type="presParOf" srcId="{7AB1678B-3533-4986-9B0A-5C582D4E53B3}" destId="{0B21C975-FE56-4A09-837A-384A5EFB9E97}" srcOrd="1" destOrd="0" presId="urn:microsoft.com/office/officeart/2005/8/layout/hList7"/>
    <dgm:cxn modelId="{F5620500-8898-436D-85F5-FFF4460BE389}" type="presParOf" srcId="{0B21C975-FE56-4A09-837A-384A5EFB9E97}" destId="{185551E4-C7C7-4FE6-89D4-B30E37579CD7}" srcOrd="0" destOrd="0" presId="urn:microsoft.com/office/officeart/2005/8/layout/hList7"/>
    <dgm:cxn modelId="{82591F6E-E4C6-4842-8E51-469892C9141A}" type="presParOf" srcId="{185551E4-C7C7-4FE6-89D4-B30E37579CD7}" destId="{1D7C146D-4BAC-4345-BF75-E707F30AD12D}" srcOrd="0" destOrd="0" presId="urn:microsoft.com/office/officeart/2005/8/layout/hList7"/>
    <dgm:cxn modelId="{3C2DA830-731E-45FC-B4E8-DCE60FFAB108}" type="presParOf" srcId="{185551E4-C7C7-4FE6-89D4-B30E37579CD7}" destId="{BD0D5E5C-5184-4F87-8AFB-1543840F692B}" srcOrd="1" destOrd="0" presId="urn:microsoft.com/office/officeart/2005/8/layout/hList7"/>
    <dgm:cxn modelId="{C2092368-DD4F-4BE8-89EA-DE6C36FEDB4E}" type="presParOf" srcId="{185551E4-C7C7-4FE6-89D4-B30E37579CD7}" destId="{303226DD-C2C2-4B32-92D6-32DB74875A2C}" srcOrd="2" destOrd="0" presId="urn:microsoft.com/office/officeart/2005/8/layout/hList7"/>
    <dgm:cxn modelId="{C142DF98-3707-41AB-8BA6-63545567F87C}" type="presParOf" srcId="{185551E4-C7C7-4FE6-89D4-B30E37579CD7}" destId="{3D0CF15B-0F6F-447E-AA19-F93C08B7D34E}" srcOrd="3" destOrd="0" presId="urn:microsoft.com/office/officeart/2005/8/layout/hList7"/>
    <dgm:cxn modelId="{EC126FFC-E124-4EF7-A44B-F2D699B61996}" type="presParOf" srcId="{0B21C975-FE56-4A09-837A-384A5EFB9E97}" destId="{F4CAB592-C565-4CF7-8139-8C7DF673D214}" srcOrd="1" destOrd="0" presId="urn:microsoft.com/office/officeart/2005/8/layout/hList7"/>
    <dgm:cxn modelId="{C917B8C1-C6B3-4170-8227-3DA8B3A95436}" type="presParOf" srcId="{0B21C975-FE56-4A09-837A-384A5EFB9E97}" destId="{5F0599BF-5953-4382-921C-67FC8DD71670}" srcOrd="2" destOrd="0" presId="urn:microsoft.com/office/officeart/2005/8/layout/hList7"/>
    <dgm:cxn modelId="{CCC60BBF-2FE8-46D2-9872-C81E8E16639B}" type="presParOf" srcId="{5F0599BF-5953-4382-921C-67FC8DD71670}" destId="{C1EF6A82-3DCC-455C-8F60-D11A354B68D9}" srcOrd="0" destOrd="0" presId="urn:microsoft.com/office/officeart/2005/8/layout/hList7"/>
    <dgm:cxn modelId="{BAD24C09-FDC9-4CD3-A3E7-5E0236977088}" type="presParOf" srcId="{5F0599BF-5953-4382-921C-67FC8DD71670}" destId="{78473305-2922-46E4-B11C-08B5C6289216}" srcOrd="1" destOrd="0" presId="urn:microsoft.com/office/officeart/2005/8/layout/hList7"/>
    <dgm:cxn modelId="{8410D01F-2E84-4616-BCDC-BB67A67FC17E}" type="presParOf" srcId="{5F0599BF-5953-4382-921C-67FC8DD71670}" destId="{AF3240D8-B7F6-4F68-87E5-446DD7A9B123}" srcOrd="2" destOrd="0" presId="urn:microsoft.com/office/officeart/2005/8/layout/hList7"/>
    <dgm:cxn modelId="{DDCFEAE3-31B3-4887-87FE-19AD5794FF6F}" type="presParOf" srcId="{5F0599BF-5953-4382-921C-67FC8DD71670}" destId="{36F31E9B-C0EF-4C23-93D7-A1F075868203}" srcOrd="3" destOrd="0" presId="urn:microsoft.com/office/officeart/2005/8/layout/hList7"/>
    <dgm:cxn modelId="{76802521-56CE-40EB-8E6C-3D80773F7B87}" type="presParOf" srcId="{0B21C975-FE56-4A09-837A-384A5EFB9E97}" destId="{C644D1C8-187A-4853-926A-7C50CB13C94F}" srcOrd="3" destOrd="0" presId="urn:microsoft.com/office/officeart/2005/8/layout/hList7"/>
    <dgm:cxn modelId="{189204A4-E882-4EE2-B75C-ED08C52F1129}" type="presParOf" srcId="{0B21C975-FE56-4A09-837A-384A5EFB9E97}" destId="{9D30B09D-AAC4-4078-B332-CF8E06F01D3C}" srcOrd="4" destOrd="0" presId="urn:microsoft.com/office/officeart/2005/8/layout/hList7"/>
    <dgm:cxn modelId="{2365EC59-E62A-4763-B227-9FC45904EC8A}" type="presParOf" srcId="{9D30B09D-AAC4-4078-B332-CF8E06F01D3C}" destId="{4EABB39A-54BF-4802-A681-191772156E3F}" srcOrd="0" destOrd="0" presId="urn:microsoft.com/office/officeart/2005/8/layout/hList7"/>
    <dgm:cxn modelId="{52115C64-3415-49C3-83E4-10DC6A16B88C}" type="presParOf" srcId="{9D30B09D-AAC4-4078-B332-CF8E06F01D3C}" destId="{5E6BD1F3-BC6D-4013-9C75-FA677D7B5879}" srcOrd="1" destOrd="0" presId="urn:microsoft.com/office/officeart/2005/8/layout/hList7"/>
    <dgm:cxn modelId="{F8F49442-C75C-4EAD-905A-5BE302B9E7FB}" type="presParOf" srcId="{9D30B09D-AAC4-4078-B332-CF8E06F01D3C}" destId="{57CDBB23-5E8B-46CD-83EE-37FC193A0DDB}" srcOrd="2" destOrd="0" presId="urn:microsoft.com/office/officeart/2005/8/layout/hList7"/>
    <dgm:cxn modelId="{D779D57A-174A-4E28-A787-523ED64BC822}" type="presParOf" srcId="{9D30B09D-AAC4-4078-B332-CF8E06F01D3C}" destId="{5DDE1E10-49BF-4D1A-8887-33095056C24F}" srcOrd="3" destOrd="0" presId="urn:microsoft.com/office/officeart/2005/8/layout/hList7"/>
    <dgm:cxn modelId="{2EB8236A-8E1B-4893-82D3-18E15E86BCD6}" type="presParOf" srcId="{0B21C975-FE56-4A09-837A-384A5EFB9E97}" destId="{73F573CE-5202-4674-A703-94BB324172A3}" srcOrd="5" destOrd="0" presId="urn:microsoft.com/office/officeart/2005/8/layout/hList7"/>
    <dgm:cxn modelId="{EE54629C-F09B-4C24-8AAA-97BB28BF49B0}" type="presParOf" srcId="{0B21C975-FE56-4A09-837A-384A5EFB9E97}" destId="{3757E948-CABC-4186-9F9C-66BB33D70EED}" srcOrd="6" destOrd="0" presId="urn:microsoft.com/office/officeart/2005/8/layout/hList7"/>
    <dgm:cxn modelId="{F129ED01-E92B-4990-ABE0-BEA12DDF8C82}" type="presParOf" srcId="{3757E948-CABC-4186-9F9C-66BB33D70EED}" destId="{F9582E6E-E557-499B-99FB-F98D4D4FDB03}" srcOrd="0" destOrd="0" presId="urn:microsoft.com/office/officeart/2005/8/layout/hList7"/>
    <dgm:cxn modelId="{63FF1BB5-59B7-4F26-8706-E28994B80FB6}" type="presParOf" srcId="{3757E948-CABC-4186-9F9C-66BB33D70EED}" destId="{C37AA20B-6787-45BB-BCCD-AA230A227611}" srcOrd="1" destOrd="0" presId="urn:microsoft.com/office/officeart/2005/8/layout/hList7"/>
    <dgm:cxn modelId="{3C7335AF-3F5A-415F-B5EC-5BE1EECC6FE7}" type="presParOf" srcId="{3757E948-CABC-4186-9F9C-66BB33D70EED}" destId="{57F9A3D9-2B41-418A-9385-190B01AA6551}" srcOrd="2" destOrd="0" presId="urn:microsoft.com/office/officeart/2005/8/layout/hList7"/>
    <dgm:cxn modelId="{2A76D8AC-86B0-4750-A814-17DC24653F4A}" type="presParOf" srcId="{3757E948-CABC-4186-9F9C-66BB33D70EED}" destId="{D01C7E34-E63E-4DCF-B162-F758E61E31AD}" srcOrd="3" destOrd="0" presId="urn:microsoft.com/office/officeart/2005/8/layout/hList7"/>
    <dgm:cxn modelId="{0CAEE2A7-4B78-4476-A32B-F51AE297D0F7}" type="presParOf" srcId="{0B21C975-FE56-4A09-837A-384A5EFB9E97}" destId="{1C267412-FE2C-4E4B-A12A-471C6A2499DA}" srcOrd="7" destOrd="0" presId="urn:microsoft.com/office/officeart/2005/8/layout/hList7"/>
    <dgm:cxn modelId="{B7530C99-36BF-4661-9EFE-150DE5132E35}" type="presParOf" srcId="{0B21C975-FE56-4A09-837A-384A5EFB9E97}" destId="{46FB325D-E3FA-4976-967C-908CB460D493}" srcOrd="8" destOrd="0" presId="urn:microsoft.com/office/officeart/2005/8/layout/hList7"/>
    <dgm:cxn modelId="{FCF87C90-111B-446E-8268-666EE866B050}" type="presParOf" srcId="{46FB325D-E3FA-4976-967C-908CB460D493}" destId="{DCC1128A-8DBA-4191-943F-AA2ECC30ED58}" srcOrd="0" destOrd="0" presId="urn:microsoft.com/office/officeart/2005/8/layout/hList7"/>
    <dgm:cxn modelId="{D34CB620-D51F-4A3F-A214-7B19A49DA12D}" type="presParOf" srcId="{46FB325D-E3FA-4976-967C-908CB460D493}" destId="{A102FABA-9262-4FC1-8EF4-8D5216C970EA}" srcOrd="1" destOrd="0" presId="urn:microsoft.com/office/officeart/2005/8/layout/hList7"/>
    <dgm:cxn modelId="{BEBEE2DD-D335-4FA7-90DD-8AEBC0EAE101}" type="presParOf" srcId="{46FB325D-E3FA-4976-967C-908CB460D493}" destId="{6FB43113-1934-46D4-AE0B-BF90F29E16E2}" srcOrd="2" destOrd="0" presId="urn:microsoft.com/office/officeart/2005/8/layout/hList7"/>
    <dgm:cxn modelId="{48573552-2CB0-4578-AC51-3E8541BC35D6}" type="presParOf" srcId="{46FB325D-E3FA-4976-967C-908CB460D493}" destId="{C8C13188-AF80-42C5-B188-51A894097BF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6DA537E-2450-400B-9CF8-085C0EBBED0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CE822DC-643F-44C0-8B71-F0AFF4949A30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Transportation </a:t>
          </a:r>
        </a:p>
      </dgm:t>
    </dgm:pt>
    <dgm:pt modelId="{14C539B9-37DD-4FCB-8E04-F2EE97CA59AA}" type="parTrans" cxnId="{0E111600-E798-4DAD-AFDA-21BF2B82BBBE}">
      <dgm:prSet/>
      <dgm:spPr/>
      <dgm:t>
        <a:bodyPr/>
        <a:lstStyle/>
        <a:p>
          <a:endParaRPr lang="en-US"/>
        </a:p>
      </dgm:t>
    </dgm:pt>
    <dgm:pt modelId="{71A85541-CCBF-40BE-B7EC-F0A2640BF811}" type="sibTrans" cxnId="{0E111600-E798-4DAD-AFDA-21BF2B82BBBE}">
      <dgm:prSet/>
      <dgm:spPr/>
      <dgm:t>
        <a:bodyPr/>
        <a:lstStyle/>
        <a:p>
          <a:endParaRPr lang="en-US"/>
        </a:p>
      </dgm:t>
    </dgm:pt>
    <dgm:pt modelId="{D5A40B4B-BD8F-4FFE-8131-62084F54D6E1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Schools</a:t>
          </a:r>
        </a:p>
      </dgm:t>
    </dgm:pt>
    <dgm:pt modelId="{08832D83-674D-4AE4-910B-DCA65B85BDCC}" type="parTrans" cxnId="{E25E6CD3-2AF6-4B91-8C7F-1F59BD1C16C4}">
      <dgm:prSet/>
      <dgm:spPr/>
      <dgm:t>
        <a:bodyPr/>
        <a:lstStyle/>
        <a:p>
          <a:endParaRPr lang="en-US"/>
        </a:p>
      </dgm:t>
    </dgm:pt>
    <dgm:pt modelId="{75A6CB42-498B-477A-8153-27302CBCB744}" type="sibTrans" cxnId="{E25E6CD3-2AF6-4B91-8C7F-1F59BD1C16C4}">
      <dgm:prSet/>
      <dgm:spPr/>
      <dgm:t>
        <a:bodyPr/>
        <a:lstStyle/>
        <a:p>
          <a:endParaRPr lang="en-US"/>
        </a:p>
      </dgm:t>
    </dgm:pt>
    <dgm:pt modelId="{A5EB82D5-1B15-4334-AE9F-9739FE14C158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Safety and Emergency Services</a:t>
          </a:r>
        </a:p>
      </dgm:t>
    </dgm:pt>
    <dgm:pt modelId="{2158371E-98DE-4003-AA0E-7CAF6177C93B}" type="parTrans" cxnId="{49B2A65A-F3F1-4044-8E3C-B540BD165D8A}">
      <dgm:prSet/>
      <dgm:spPr/>
      <dgm:t>
        <a:bodyPr/>
        <a:lstStyle/>
        <a:p>
          <a:endParaRPr lang="en-US"/>
        </a:p>
      </dgm:t>
    </dgm:pt>
    <dgm:pt modelId="{3C6F6FEF-43FB-4A1F-966C-8951DC1B4BB6}" type="sibTrans" cxnId="{49B2A65A-F3F1-4044-8E3C-B540BD165D8A}">
      <dgm:prSet/>
      <dgm:spPr/>
      <dgm:t>
        <a:bodyPr/>
        <a:lstStyle/>
        <a:p>
          <a:endParaRPr lang="en-US"/>
        </a:p>
      </dgm:t>
    </dgm:pt>
    <dgm:pt modelId="{A7A6BFB8-B410-4C6B-BB35-F90C30E33CF1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Parks and Recreation</a:t>
          </a:r>
        </a:p>
      </dgm:t>
    </dgm:pt>
    <dgm:pt modelId="{4C5289EB-7B14-400E-A9E3-1A32433CB456}" type="parTrans" cxnId="{1E26BEAD-2D71-4EEA-9E33-23C6959E76D1}">
      <dgm:prSet/>
      <dgm:spPr/>
      <dgm:t>
        <a:bodyPr/>
        <a:lstStyle/>
        <a:p>
          <a:endParaRPr lang="en-US"/>
        </a:p>
      </dgm:t>
    </dgm:pt>
    <dgm:pt modelId="{5BBD061B-D258-4D4A-868B-6928CE1659AF}" type="sibTrans" cxnId="{1E26BEAD-2D71-4EEA-9E33-23C6959E76D1}">
      <dgm:prSet/>
      <dgm:spPr/>
      <dgm:t>
        <a:bodyPr/>
        <a:lstStyle/>
        <a:p>
          <a:endParaRPr lang="en-US"/>
        </a:p>
      </dgm:t>
    </dgm:pt>
    <dgm:pt modelId="{50502BCF-E6C0-421B-ACCF-740B977673D7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Administration and much more… </a:t>
          </a:r>
        </a:p>
      </dgm:t>
    </dgm:pt>
    <dgm:pt modelId="{7E9F2826-F00A-4864-9507-7F272B5CA927}" type="parTrans" cxnId="{EC946526-27E1-47E2-AAE0-EB4CE01FC415}">
      <dgm:prSet/>
      <dgm:spPr/>
      <dgm:t>
        <a:bodyPr/>
        <a:lstStyle/>
        <a:p>
          <a:endParaRPr lang="en-US"/>
        </a:p>
      </dgm:t>
    </dgm:pt>
    <dgm:pt modelId="{E22775C2-4EF8-473A-9473-9F7DBFFE3B9D}" type="sibTrans" cxnId="{EC946526-27E1-47E2-AAE0-EB4CE01FC415}">
      <dgm:prSet/>
      <dgm:spPr/>
      <dgm:t>
        <a:bodyPr/>
        <a:lstStyle/>
        <a:p>
          <a:endParaRPr lang="en-US"/>
        </a:p>
      </dgm:t>
    </dgm:pt>
    <dgm:pt modelId="{1EE7B9BD-4C4C-4071-81D3-97D6EEBA34AF}" type="pres">
      <dgm:prSet presAssocID="{46DA537E-2450-400B-9CF8-085C0EBBED0A}" presName="Name0" presStyleCnt="0">
        <dgm:presLayoutVars>
          <dgm:chMax val="7"/>
          <dgm:chPref val="7"/>
          <dgm:dir/>
        </dgm:presLayoutVars>
      </dgm:prSet>
      <dgm:spPr/>
    </dgm:pt>
    <dgm:pt modelId="{C8101B23-95B7-43A7-98E6-4D7414714C73}" type="pres">
      <dgm:prSet presAssocID="{46DA537E-2450-400B-9CF8-085C0EBBED0A}" presName="Name1" presStyleCnt="0"/>
      <dgm:spPr/>
    </dgm:pt>
    <dgm:pt modelId="{2F0ED035-0E15-4D25-A112-24FBFF000219}" type="pres">
      <dgm:prSet presAssocID="{46DA537E-2450-400B-9CF8-085C0EBBED0A}" presName="cycle" presStyleCnt="0"/>
      <dgm:spPr/>
    </dgm:pt>
    <dgm:pt modelId="{9EC85EEC-480F-4A60-B028-BBEB54520CC9}" type="pres">
      <dgm:prSet presAssocID="{46DA537E-2450-400B-9CF8-085C0EBBED0A}" presName="srcNode" presStyleLbl="node1" presStyleIdx="0" presStyleCnt="5"/>
      <dgm:spPr/>
    </dgm:pt>
    <dgm:pt modelId="{0801A79C-2F1C-4BC2-ABB9-18F93DD4231A}" type="pres">
      <dgm:prSet presAssocID="{46DA537E-2450-400B-9CF8-085C0EBBED0A}" presName="conn" presStyleLbl="parChTrans1D2" presStyleIdx="0" presStyleCnt="1"/>
      <dgm:spPr/>
    </dgm:pt>
    <dgm:pt modelId="{AD347CDC-4946-4F14-A0CA-13C209DFE3A1}" type="pres">
      <dgm:prSet presAssocID="{46DA537E-2450-400B-9CF8-085C0EBBED0A}" presName="extraNode" presStyleLbl="node1" presStyleIdx="0" presStyleCnt="5"/>
      <dgm:spPr/>
    </dgm:pt>
    <dgm:pt modelId="{2305F373-1E95-46EC-8513-4DCFC1D271A2}" type="pres">
      <dgm:prSet presAssocID="{46DA537E-2450-400B-9CF8-085C0EBBED0A}" presName="dstNode" presStyleLbl="node1" presStyleIdx="0" presStyleCnt="5"/>
      <dgm:spPr/>
    </dgm:pt>
    <dgm:pt modelId="{1C549E3B-FBEB-4F22-811D-7A06E0C994AA}" type="pres">
      <dgm:prSet presAssocID="{9CE822DC-643F-44C0-8B71-F0AFF4949A30}" presName="text_1" presStyleLbl="node1" presStyleIdx="0" presStyleCnt="5">
        <dgm:presLayoutVars>
          <dgm:bulletEnabled val="1"/>
        </dgm:presLayoutVars>
      </dgm:prSet>
      <dgm:spPr/>
    </dgm:pt>
    <dgm:pt modelId="{DE8094C2-2B87-416C-946C-1C96063C0F13}" type="pres">
      <dgm:prSet presAssocID="{9CE822DC-643F-44C0-8B71-F0AFF4949A30}" presName="accent_1" presStyleCnt="0"/>
      <dgm:spPr/>
    </dgm:pt>
    <dgm:pt modelId="{50B50BC8-2C15-4A52-82AE-EDD0503671A0}" type="pres">
      <dgm:prSet presAssocID="{9CE822DC-643F-44C0-8B71-F0AFF4949A30}" presName="accentRepeatNode" presStyleLbl="solidFgAcc1" presStyleIdx="0" presStyleCnt="5"/>
      <dgm:spPr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A3E1C53-D6BF-49C5-B438-7210139E3399}" type="pres">
      <dgm:prSet presAssocID="{D5A40B4B-BD8F-4FFE-8131-62084F54D6E1}" presName="text_2" presStyleLbl="node1" presStyleIdx="1" presStyleCnt="5">
        <dgm:presLayoutVars>
          <dgm:bulletEnabled val="1"/>
        </dgm:presLayoutVars>
      </dgm:prSet>
      <dgm:spPr/>
    </dgm:pt>
    <dgm:pt modelId="{DA92EEDB-4BD4-412D-BB3B-D9B8A923FC15}" type="pres">
      <dgm:prSet presAssocID="{D5A40B4B-BD8F-4FFE-8131-62084F54D6E1}" presName="accent_2" presStyleCnt="0"/>
      <dgm:spPr/>
    </dgm:pt>
    <dgm:pt modelId="{63998063-419A-4A9B-A497-9675D388DD72}" type="pres">
      <dgm:prSet presAssocID="{D5A40B4B-BD8F-4FFE-8131-62084F54D6E1}" presName="accentRepeatNode" presStyleLbl="solidFgAcc1" presStyleIdx="1" presStyleCnt="5"/>
      <dgm:spPr>
        <a:blipFill dpi="0" rotWithShape="0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059FBAB-C279-4656-95BD-DAECF7AC5719}" type="pres">
      <dgm:prSet presAssocID="{A5EB82D5-1B15-4334-AE9F-9739FE14C158}" presName="text_3" presStyleLbl="node1" presStyleIdx="2" presStyleCnt="5">
        <dgm:presLayoutVars>
          <dgm:bulletEnabled val="1"/>
        </dgm:presLayoutVars>
      </dgm:prSet>
      <dgm:spPr/>
    </dgm:pt>
    <dgm:pt modelId="{229EA570-2B6E-4546-99D4-37744FB98444}" type="pres">
      <dgm:prSet presAssocID="{A5EB82D5-1B15-4334-AE9F-9739FE14C158}" presName="accent_3" presStyleCnt="0"/>
      <dgm:spPr/>
    </dgm:pt>
    <dgm:pt modelId="{FC10ED9A-4944-4CA4-9761-250052DA16A6}" type="pres">
      <dgm:prSet presAssocID="{A5EB82D5-1B15-4334-AE9F-9739FE14C158}" presName="accentRepeatNode" presStyleLbl="solidFgAcc1" presStyleIdx="2" presStyleCnt="5"/>
      <dgm:spPr>
        <a:blipFill dpi="0"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08491DA-BADF-44AF-A5C8-29FE358FA454}" type="pres">
      <dgm:prSet presAssocID="{A7A6BFB8-B410-4C6B-BB35-F90C30E33CF1}" presName="text_4" presStyleLbl="node1" presStyleIdx="3" presStyleCnt="5">
        <dgm:presLayoutVars>
          <dgm:bulletEnabled val="1"/>
        </dgm:presLayoutVars>
      </dgm:prSet>
      <dgm:spPr/>
    </dgm:pt>
    <dgm:pt modelId="{358BA3FC-9778-4D71-A5F0-53878A8C9750}" type="pres">
      <dgm:prSet presAssocID="{A7A6BFB8-B410-4C6B-BB35-F90C30E33CF1}" presName="accent_4" presStyleCnt="0"/>
      <dgm:spPr/>
    </dgm:pt>
    <dgm:pt modelId="{64E923D4-7D4E-48CA-BB9E-8097483B2570}" type="pres">
      <dgm:prSet presAssocID="{A7A6BFB8-B410-4C6B-BB35-F90C30E33CF1}" presName="accentRepeatNode" presStyleLbl="solidFgAcc1" presStyleIdx="3" presStyleCnt="5"/>
      <dgm:spPr>
        <a:blipFill dpi="0" rotWithShape="0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731F606-10FB-4E8B-B505-19CCA05F2769}" type="pres">
      <dgm:prSet presAssocID="{50502BCF-E6C0-421B-ACCF-740B977673D7}" presName="text_5" presStyleLbl="node1" presStyleIdx="4" presStyleCnt="5">
        <dgm:presLayoutVars>
          <dgm:bulletEnabled val="1"/>
        </dgm:presLayoutVars>
      </dgm:prSet>
      <dgm:spPr/>
    </dgm:pt>
    <dgm:pt modelId="{F419069F-704B-4516-976B-76BBFE6BFD20}" type="pres">
      <dgm:prSet presAssocID="{50502BCF-E6C0-421B-ACCF-740B977673D7}" presName="accent_5" presStyleCnt="0"/>
      <dgm:spPr/>
    </dgm:pt>
    <dgm:pt modelId="{22B76D15-B463-4609-AE22-D34D87A03C8B}" type="pres">
      <dgm:prSet presAssocID="{50502BCF-E6C0-421B-ACCF-740B977673D7}" presName="accentRepeatNode" presStyleLbl="solidFgAcc1" presStyleIdx="4" presStyleCnt="5"/>
      <dgm:spPr>
        <a:blipFill dpi="0" rotWithShape="0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0E111600-E798-4DAD-AFDA-21BF2B82BBBE}" srcId="{46DA537E-2450-400B-9CF8-085C0EBBED0A}" destId="{9CE822DC-643F-44C0-8B71-F0AFF4949A30}" srcOrd="0" destOrd="0" parTransId="{14C539B9-37DD-4FCB-8E04-F2EE97CA59AA}" sibTransId="{71A85541-CCBF-40BE-B7EC-F0A2640BF811}"/>
    <dgm:cxn modelId="{B1AB0508-FBCF-4FCA-BC6B-3C4DEDD47A9B}" type="presOf" srcId="{A7A6BFB8-B410-4C6B-BB35-F90C30E33CF1}" destId="{F08491DA-BADF-44AF-A5C8-29FE358FA454}" srcOrd="0" destOrd="0" presId="urn:microsoft.com/office/officeart/2008/layout/VerticalCurvedList"/>
    <dgm:cxn modelId="{853A7220-3EBE-4B08-A6F5-59DC3861A045}" type="presOf" srcId="{A5EB82D5-1B15-4334-AE9F-9739FE14C158}" destId="{6059FBAB-C279-4656-95BD-DAECF7AC5719}" srcOrd="0" destOrd="0" presId="urn:microsoft.com/office/officeart/2008/layout/VerticalCurvedList"/>
    <dgm:cxn modelId="{EC946526-27E1-47E2-AAE0-EB4CE01FC415}" srcId="{46DA537E-2450-400B-9CF8-085C0EBBED0A}" destId="{50502BCF-E6C0-421B-ACCF-740B977673D7}" srcOrd="4" destOrd="0" parTransId="{7E9F2826-F00A-4864-9507-7F272B5CA927}" sibTransId="{E22775C2-4EF8-473A-9473-9F7DBFFE3B9D}"/>
    <dgm:cxn modelId="{EB2DCF66-46CE-462B-8B05-82641EB24D9F}" type="presOf" srcId="{50502BCF-E6C0-421B-ACCF-740B977673D7}" destId="{A731F606-10FB-4E8B-B505-19CCA05F2769}" srcOrd="0" destOrd="0" presId="urn:microsoft.com/office/officeart/2008/layout/VerticalCurvedList"/>
    <dgm:cxn modelId="{770DC350-0DF3-4430-9BFF-F6BD500AA521}" type="presOf" srcId="{71A85541-CCBF-40BE-B7EC-F0A2640BF811}" destId="{0801A79C-2F1C-4BC2-ABB9-18F93DD4231A}" srcOrd="0" destOrd="0" presId="urn:microsoft.com/office/officeart/2008/layout/VerticalCurvedList"/>
    <dgm:cxn modelId="{7263F251-9BD2-4D6E-A52C-F4C325A69C84}" type="presOf" srcId="{D5A40B4B-BD8F-4FFE-8131-62084F54D6E1}" destId="{CA3E1C53-D6BF-49C5-B438-7210139E3399}" srcOrd="0" destOrd="0" presId="urn:microsoft.com/office/officeart/2008/layout/VerticalCurvedList"/>
    <dgm:cxn modelId="{49B2A65A-F3F1-4044-8E3C-B540BD165D8A}" srcId="{46DA537E-2450-400B-9CF8-085C0EBBED0A}" destId="{A5EB82D5-1B15-4334-AE9F-9739FE14C158}" srcOrd="2" destOrd="0" parTransId="{2158371E-98DE-4003-AA0E-7CAF6177C93B}" sibTransId="{3C6F6FEF-43FB-4A1F-966C-8951DC1B4BB6}"/>
    <dgm:cxn modelId="{1E26BEAD-2D71-4EEA-9E33-23C6959E76D1}" srcId="{46DA537E-2450-400B-9CF8-085C0EBBED0A}" destId="{A7A6BFB8-B410-4C6B-BB35-F90C30E33CF1}" srcOrd="3" destOrd="0" parTransId="{4C5289EB-7B14-400E-A9E3-1A32433CB456}" sibTransId="{5BBD061B-D258-4D4A-868B-6928CE1659AF}"/>
    <dgm:cxn modelId="{E25E6CD3-2AF6-4B91-8C7F-1F59BD1C16C4}" srcId="{46DA537E-2450-400B-9CF8-085C0EBBED0A}" destId="{D5A40B4B-BD8F-4FFE-8131-62084F54D6E1}" srcOrd="1" destOrd="0" parTransId="{08832D83-674D-4AE4-910B-DCA65B85BDCC}" sibTransId="{75A6CB42-498B-477A-8153-27302CBCB744}"/>
    <dgm:cxn modelId="{7A1C4EE1-FEE8-4A93-ACE7-838893F4B544}" type="presOf" srcId="{46DA537E-2450-400B-9CF8-085C0EBBED0A}" destId="{1EE7B9BD-4C4C-4071-81D3-97D6EEBA34AF}" srcOrd="0" destOrd="0" presId="urn:microsoft.com/office/officeart/2008/layout/VerticalCurvedList"/>
    <dgm:cxn modelId="{E034ADE2-6008-43BA-BCBE-CCC368CAD9E2}" type="presOf" srcId="{9CE822DC-643F-44C0-8B71-F0AFF4949A30}" destId="{1C549E3B-FBEB-4F22-811D-7A06E0C994AA}" srcOrd="0" destOrd="0" presId="urn:microsoft.com/office/officeart/2008/layout/VerticalCurvedList"/>
    <dgm:cxn modelId="{CCB9CFF1-4FBD-43B9-A9FC-8DA9EB95AEE0}" type="presParOf" srcId="{1EE7B9BD-4C4C-4071-81D3-97D6EEBA34AF}" destId="{C8101B23-95B7-43A7-98E6-4D7414714C73}" srcOrd="0" destOrd="0" presId="urn:microsoft.com/office/officeart/2008/layout/VerticalCurvedList"/>
    <dgm:cxn modelId="{D79E4F10-6289-45B8-9E33-B3DB2C0E6DE2}" type="presParOf" srcId="{C8101B23-95B7-43A7-98E6-4D7414714C73}" destId="{2F0ED035-0E15-4D25-A112-24FBFF000219}" srcOrd="0" destOrd="0" presId="urn:microsoft.com/office/officeart/2008/layout/VerticalCurvedList"/>
    <dgm:cxn modelId="{2BB0EBF3-36B6-407F-9342-323518A72C23}" type="presParOf" srcId="{2F0ED035-0E15-4D25-A112-24FBFF000219}" destId="{9EC85EEC-480F-4A60-B028-BBEB54520CC9}" srcOrd="0" destOrd="0" presId="urn:microsoft.com/office/officeart/2008/layout/VerticalCurvedList"/>
    <dgm:cxn modelId="{DF40A76B-3E61-4389-88BF-1F1E2CE00A3F}" type="presParOf" srcId="{2F0ED035-0E15-4D25-A112-24FBFF000219}" destId="{0801A79C-2F1C-4BC2-ABB9-18F93DD4231A}" srcOrd="1" destOrd="0" presId="urn:microsoft.com/office/officeart/2008/layout/VerticalCurvedList"/>
    <dgm:cxn modelId="{DF593C7D-4BA3-4F0F-B0F7-0A6BEFF49A2E}" type="presParOf" srcId="{2F0ED035-0E15-4D25-A112-24FBFF000219}" destId="{AD347CDC-4946-4F14-A0CA-13C209DFE3A1}" srcOrd="2" destOrd="0" presId="urn:microsoft.com/office/officeart/2008/layout/VerticalCurvedList"/>
    <dgm:cxn modelId="{3D76BEA9-438D-48B5-A173-059071A7872B}" type="presParOf" srcId="{2F0ED035-0E15-4D25-A112-24FBFF000219}" destId="{2305F373-1E95-46EC-8513-4DCFC1D271A2}" srcOrd="3" destOrd="0" presId="urn:microsoft.com/office/officeart/2008/layout/VerticalCurvedList"/>
    <dgm:cxn modelId="{4A1F769B-14D7-4789-A532-7391C0A2B959}" type="presParOf" srcId="{C8101B23-95B7-43A7-98E6-4D7414714C73}" destId="{1C549E3B-FBEB-4F22-811D-7A06E0C994AA}" srcOrd="1" destOrd="0" presId="urn:microsoft.com/office/officeart/2008/layout/VerticalCurvedList"/>
    <dgm:cxn modelId="{D27C13E4-ABAE-4F5F-8968-0A226CCDFDE7}" type="presParOf" srcId="{C8101B23-95B7-43A7-98E6-4D7414714C73}" destId="{DE8094C2-2B87-416C-946C-1C96063C0F13}" srcOrd="2" destOrd="0" presId="urn:microsoft.com/office/officeart/2008/layout/VerticalCurvedList"/>
    <dgm:cxn modelId="{EA4C516B-AEBD-4D6B-8C42-FF39882DD8B5}" type="presParOf" srcId="{DE8094C2-2B87-416C-946C-1C96063C0F13}" destId="{50B50BC8-2C15-4A52-82AE-EDD0503671A0}" srcOrd="0" destOrd="0" presId="urn:microsoft.com/office/officeart/2008/layout/VerticalCurvedList"/>
    <dgm:cxn modelId="{5739C7D5-E16E-41A2-8DE2-EB9F0B3961C5}" type="presParOf" srcId="{C8101B23-95B7-43A7-98E6-4D7414714C73}" destId="{CA3E1C53-D6BF-49C5-B438-7210139E3399}" srcOrd="3" destOrd="0" presId="urn:microsoft.com/office/officeart/2008/layout/VerticalCurvedList"/>
    <dgm:cxn modelId="{BB416DF1-CA29-4A3D-BA2E-7182D48B5E09}" type="presParOf" srcId="{C8101B23-95B7-43A7-98E6-4D7414714C73}" destId="{DA92EEDB-4BD4-412D-BB3B-D9B8A923FC15}" srcOrd="4" destOrd="0" presId="urn:microsoft.com/office/officeart/2008/layout/VerticalCurvedList"/>
    <dgm:cxn modelId="{C080A24D-9116-47DF-9F9E-E45070B9F9A8}" type="presParOf" srcId="{DA92EEDB-4BD4-412D-BB3B-D9B8A923FC15}" destId="{63998063-419A-4A9B-A497-9675D388DD72}" srcOrd="0" destOrd="0" presId="urn:microsoft.com/office/officeart/2008/layout/VerticalCurvedList"/>
    <dgm:cxn modelId="{1953618D-0E87-4BA7-83F1-7AEC88DB5695}" type="presParOf" srcId="{C8101B23-95B7-43A7-98E6-4D7414714C73}" destId="{6059FBAB-C279-4656-95BD-DAECF7AC5719}" srcOrd="5" destOrd="0" presId="urn:microsoft.com/office/officeart/2008/layout/VerticalCurvedList"/>
    <dgm:cxn modelId="{4EA2A488-3C9A-430B-A671-176ECDFC52BA}" type="presParOf" srcId="{C8101B23-95B7-43A7-98E6-4D7414714C73}" destId="{229EA570-2B6E-4546-99D4-37744FB98444}" srcOrd="6" destOrd="0" presId="urn:microsoft.com/office/officeart/2008/layout/VerticalCurvedList"/>
    <dgm:cxn modelId="{A829347B-13CF-47C6-90AB-B811A14E00B1}" type="presParOf" srcId="{229EA570-2B6E-4546-99D4-37744FB98444}" destId="{FC10ED9A-4944-4CA4-9761-250052DA16A6}" srcOrd="0" destOrd="0" presId="urn:microsoft.com/office/officeart/2008/layout/VerticalCurvedList"/>
    <dgm:cxn modelId="{F7028500-10EF-4F2E-A25D-17B719488F9F}" type="presParOf" srcId="{C8101B23-95B7-43A7-98E6-4D7414714C73}" destId="{F08491DA-BADF-44AF-A5C8-29FE358FA454}" srcOrd="7" destOrd="0" presId="urn:microsoft.com/office/officeart/2008/layout/VerticalCurvedList"/>
    <dgm:cxn modelId="{C131CBCF-6718-4C4A-8C05-ADDEB1DEFBEF}" type="presParOf" srcId="{C8101B23-95B7-43A7-98E6-4D7414714C73}" destId="{358BA3FC-9778-4D71-A5F0-53878A8C9750}" srcOrd="8" destOrd="0" presId="urn:microsoft.com/office/officeart/2008/layout/VerticalCurvedList"/>
    <dgm:cxn modelId="{5BC01F06-6AD8-49E4-B087-4C7653A8C5B1}" type="presParOf" srcId="{358BA3FC-9778-4D71-A5F0-53878A8C9750}" destId="{64E923D4-7D4E-48CA-BB9E-8097483B2570}" srcOrd="0" destOrd="0" presId="urn:microsoft.com/office/officeart/2008/layout/VerticalCurvedList"/>
    <dgm:cxn modelId="{3A277D3D-E952-4685-A688-318B71A8A7B2}" type="presParOf" srcId="{C8101B23-95B7-43A7-98E6-4D7414714C73}" destId="{A731F606-10FB-4E8B-B505-19CCA05F2769}" srcOrd="9" destOrd="0" presId="urn:microsoft.com/office/officeart/2008/layout/VerticalCurvedList"/>
    <dgm:cxn modelId="{C90F7987-7E3B-485C-90D9-3B418DE03A16}" type="presParOf" srcId="{C8101B23-95B7-43A7-98E6-4D7414714C73}" destId="{F419069F-704B-4516-976B-76BBFE6BFD20}" srcOrd="10" destOrd="0" presId="urn:microsoft.com/office/officeart/2008/layout/VerticalCurvedList"/>
    <dgm:cxn modelId="{F9E1CEA4-CEA6-4CA1-BBC8-FC061618C934}" type="presParOf" srcId="{F419069F-704B-4516-976B-76BBFE6BFD20}" destId="{22B76D15-B463-4609-AE22-D34D87A03C8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AE9C6A8-009D-4402-B4D5-5FC6FC502835}" type="doc">
      <dgm:prSet loTypeId="urn:diagrams.loki3.com/Bracke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99C394-3CDA-4C9B-9DAF-7E8957619AEE}">
      <dgm:prSet phldrT="[Text]" custT="1"/>
      <dgm:spPr/>
      <dgm:t>
        <a:bodyPr/>
        <a:lstStyle/>
        <a:p>
          <a:r>
            <a:rPr lang="en-US" sz="2400" dirty="0"/>
            <a:t>Revenue Factors</a:t>
          </a:r>
        </a:p>
      </dgm:t>
    </dgm:pt>
    <dgm:pt modelId="{AF491B6D-954C-4A7B-8944-C19C42804639}" type="parTrans" cxnId="{0460A428-4AA7-4D80-A10D-ED3A47DBDE1E}">
      <dgm:prSet/>
      <dgm:spPr/>
      <dgm:t>
        <a:bodyPr/>
        <a:lstStyle/>
        <a:p>
          <a:endParaRPr lang="en-US"/>
        </a:p>
      </dgm:t>
    </dgm:pt>
    <dgm:pt modelId="{812CA18C-A9A4-4081-AA23-4340F3278895}" type="sibTrans" cxnId="{0460A428-4AA7-4D80-A10D-ED3A47DBDE1E}">
      <dgm:prSet/>
      <dgm:spPr/>
      <dgm:t>
        <a:bodyPr/>
        <a:lstStyle/>
        <a:p>
          <a:endParaRPr lang="en-US"/>
        </a:p>
      </dgm:t>
    </dgm:pt>
    <dgm:pt modelId="{53222BE4-D6F4-4CD5-A3DE-0E2E12C0E434}">
      <dgm:prSet phldrT="[Text]" custT="1"/>
      <dgm:spPr/>
      <dgm:t>
        <a:bodyPr/>
        <a:lstStyle/>
        <a:p>
          <a:r>
            <a:rPr lang="en-US" sz="2400" dirty="0"/>
            <a:t>Property taxes</a:t>
          </a:r>
        </a:p>
      </dgm:t>
    </dgm:pt>
    <dgm:pt modelId="{1E294AB6-612B-4004-BF61-737E1073DBE5}" type="parTrans" cxnId="{B9D1E309-3433-4039-B63C-889CF32A589E}">
      <dgm:prSet/>
      <dgm:spPr/>
      <dgm:t>
        <a:bodyPr/>
        <a:lstStyle/>
        <a:p>
          <a:endParaRPr lang="en-US"/>
        </a:p>
      </dgm:t>
    </dgm:pt>
    <dgm:pt modelId="{8687C1BA-1D4D-4FE1-A9E5-A94B77D26C2F}" type="sibTrans" cxnId="{B9D1E309-3433-4039-B63C-889CF32A589E}">
      <dgm:prSet/>
      <dgm:spPr/>
      <dgm:t>
        <a:bodyPr/>
        <a:lstStyle/>
        <a:p>
          <a:endParaRPr lang="en-US"/>
        </a:p>
      </dgm:t>
    </dgm:pt>
    <dgm:pt modelId="{7F7555FD-79B3-4814-BDA0-0C390788437E}">
      <dgm:prSet phldrT="[Text]" custT="1"/>
      <dgm:spPr/>
      <dgm:t>
        <a:bodyPr/>
        <a:lstStyle/>
        <a:p>
          <a:r>
            <a:rPr lang="en-US" sz="2400" dirty="0"/>
            <a:t>Cost Factors</a:t>
          </a:r>
        </a:p>
      </dgm:t>
    </dgm:pt>
    <dgm:pt modelId="{17C8796E-EE18-48A1-B495-AB76BAF38ADE}" type="parTrans" cxnId="{344BBD0C-8998-4DEB-956F-FCFBE059C166}">
      <dgm:prSet/>
      <dgm:spPr/>
      <dgm:t>
        <a:bodyPr/>
        <a:lstStyle/>
        <a:p>
          <a:endParaRPr lang="en-US"/>
        </a:p>
      </dgm:t>
    </dgm:pt>
    <dgm:pt modelId="{EB816B1A-E17B-4DE2-843D-FBA476794102}" type="sibTrans" cxnId="{344BBD0C-8998-4DEB-956F-FCFBE059C166}">
      <dgm:prSet/>
      <dgm:spPr/>
      <dgm:t>
        <a:bodyPr/>
        <a:lstStyle/>
        <a:p>
          <a:endParaRPr lang="en-US"/>
        </a:p>
      </dgm:t>
    </dgm:pt>
    <dgm:pt modelId="{887AC8B8-F3FE-450B-9607-90116C9110F8}">
      <dgm:prSet phldrT="[Text]" custT="1"/>
      <dgm:spPr/>
      <dgm:t>
        <a:bodyPr/>
        <a:lstStyle/>
        <a:p>
          <a:r>
            <a:rPr lang="en-US" sz="2400" dirty="0"/>
            <a:t>Trip length</a:t>
          </a:r>
        </a:p>
      </dgm:t>
    </dgm:pt>
    <dgm:pt modelId="{011D46D1-3621-4582-8C45-CD257F9DD2C0}" type="parTrans" cxnId="{B206E6B0-D0D3-451C-84DB-AC9A896A506E}">
      <dgm:prSet/>
      <dgm:spPr/>
      <dgm:t>
        <a:bodyPr/>
        <a:lstStyle/>
        <a:p>
          <a:endParaRPr lang="en-US"/>
        </a:p>
      </dgm:t>
    </dgm:pt>
    <dgm:pt modelId="{20C4D69E-B2C3-4353-8EF3-0C2D9EFC0433}" type="sibTrans" cxnId="{B206E6B0-D0D3-451C-84DB-AC9A896A506E}">
      <dgm:prSet/>
      <dgm:spPr/>
      <dgm:t>
        <a:bodyPr/>
        <a:lstStyle/>
        <a:p>
          <a:endParaRPr lang="en-US"/>
        </a:p>
      </dgm:t>
    </dgm:pt>
    <dgm:pt modelId="{66E3C7B5-706F-41C4-ACBF-2D73F5B1E73C}">
      <dgm:prSet phldrT="[Text]" custT="1"/>
      <dgm:spPr/>
      <dgm:t>
        <a:bodyPr/>
        <a:lstStyle/>
        <a:p>
          <a:r>
            <a:rPr lang="en-US" sz="2400" dirty="0"/>
            <a:t>Persons per household</a:t>
          </a:r>
        </a:p>
      </dgm:t>
    </dgm:pt>
    <dgm:pt modelId="{50792CB2-9049-4700-BC90-3F1DF47371C7}" type="parTrans" cxnId="{7A628EDC-6960-4039-A639-69421CC5F702}">
      <dgm:prSet/>
      <dgm:spPr/>
      <dgm:t>
        <a:bodyPr/>
        <a:lstStyle/>
        <a:p>
          <a:endParaRPr lang="en-US"/>
        </a:p>
      </dgm:t>
    </dgm:pt>
    <dgm:pt modelId="{D3B6252C-280F-4D27-B53F-EA29C64535BA}" type="sibTrans" cxnId="{7A628EDC-6960-4039-A639-69421CC5F702}">
      <dgm:prSet/>
      <dgm:spPr/>
      <dgm:t>
        <a:bodyPr/>
        <a:lstStyle/>
        <a:p>
          <a:endParaRPr lang="en-US"/>
        </a:p>
      </dgm:t>
    </dgm:pt>
    <dgm:pt modelId="{88C255B0-4BEC-4986-969E-C2D476863F5D}">
      <dgm:prSet phldrT="[Text]" custT="1"/>
      <dgm:spPr/>
      <dgm:t>
        <a:bodyPr/>
        <a:lstStyle/>
        <a:p>
          <a:r>
            <a:rPr lang="en-US" sz="2400" dirty="0"/>
            <a:t>Students per household</a:t>
          </a:r>
        </a:p>
      </dgm:t>
    </dgm:pt>
    <dgm:pt modelId="{3FADF4EB-8028-46E6-BCA4-588F2845017C}" type="parTrans" cxnId="{D290FC93-B716-40DB-8743-879FDED5D5C8}">
      <dgm:prSet/>
      <dgm:spPr/>
      <dgm:t>
        <a:bodyPr/>
        <a:lstStyle/>
        <a:p>
          <a:endParaRPr lang="en-US"/>
        </a:p>
      </dgm:t>
    </dgm:pt>
    <dgm:pt modelId="{009D8E94-133D-4B96-8125-42CA6A1A443E}" type="sibTrans" cxnId="{D290FC93-B716-40DB-8743-879FDED5D5C8}">
      <dgm:prSet/>
      <dgm:spPr/>
      <dgm:t>
        <a:bodyPr/>
        <a:lstStyle/>
        <a:p>
          <a:endParaRPr lang="en-US"/>
        </a:p>
      </dgm:t>
    </dgm:pt>
    <dgm:pt modelId="{38E738B3-996E-4C50-826F-0940044AA445}">
      <dgm:prSet phldrT="[Text]" custT="1"/>
      <dgm:spPr/>
      <dgm:t>
        <a:bodyPr/>
        <a:lstStyle/>
        <a:p>
          <a:r>
            <a:rPr lang="en-US" sz="2400" dirty="0"/>
            <a:t>School boundary assignment</a:t>
          </a:r>
        </a:p>
      </dgm:t>
    </dgm:pt>
    <dgm:pt modelId="{42FA459F-9D94-4592-933E-638DF9019857}" type="parTrans" cxnId="{51977D3A-4DE4-4537-BE12-7BAD974E4500}">
      <dgm:prSet/>
      <dgm:spPr/>
      <dgm:t>
        <a:bodyPr/>
        <a:lstStyle/>
        <a:p>
          <a:endParaRPr lang="en-US"/>
        </a:p>
      </dgm:t>
    </dgm:pt>
    <dgm:pt modelId="{5E376827-0349-476A-BB4A-8199B2BEA903}" type="sibTrans" cxnId="{51977D3A-4DE4-4537-BE12-7BAD974E4500}">
      <dgm:prSet/>
      <dgm:spPr/>
      <dgm:t>
        <a:bodyPr/>
        <a:lstStyle/>
        <a:p>
          <a:endParaRPr lang="en-US"/>
        </a:p>
      </dgm:t>
    </dgm:pt>
    <dgm:pt modelId="{28B9C9E1-4C57-4CEA-9D56-964661AD9571}">
      <dgm:prSet phldrT="[Text]" custT="1"/>
      <dgm:spPr/>
      <dgm:t>
        <a:bodyPr/>
        <a:lstStyle/>
        <a:p>
          <a:r>
            <a:rPr lang="en-US" sz="2400" dirty="0"/>
            <a:t>Impact fees</a:t>
          </a:r>
        </a:p>
      </dgm:t>
    </dgm:pt>
    <dgm:pt modelId="{5B8AB17E-00DE-448B-97B4-C185AB0CE578}" type="parTrans" cxnId="{AC87C8EE-135F-499D-B3E6-F67D54628A3B}">
      <dgm:prSet/>
      <dgm:spPr/>
      <dgm:t>
        <a:bodyPr/>
        <a:lstStyle/>
        <a:p>
          <a:endParaRPr lang="en-US"/>
        </a:p>
      </dgm:t>
    </dgm:pt>
    <dgm:pt modelId="{826A34A6-AC32-4C25-A77D-17EFAEE894E7}" type="sibTrans" cxnId="{AC87C8EE-135F-499D-B3E6-F67D54628A3B}">
      <dgm:prSet/>
      <dgm:spPr/>
      <dgm:t>
        <a:bodyPr/>
        <a:lstStyle/>
        <a:p>
          <a:endParaRPr lang="en-US"/>
        </a:p>
      </dgm:t>
    </dgm:pt>
    <dgm:pt modelId="{8F07B982-C7BE-41E7-A934-D36EEFF7D306}">
      <dgm:prSet phldrT="[Text]" custT="1"/>
      <dgm:spPr/>
      <dgm:t>
        <a:bodyPr/>
        <a:lstStyle/>
        <a:p>
          <a:r>
            <a:rPr lang="en-US" sz="2400" dirty="0"/>
            <a:t>Jobs per 1,000 square feet</a:t>
          </a:r>
        </a:p>
      </dgm:t>
    </dgm:pt>
    <dgm:pt modelId="{275FB53A-6FDC-488B-B7B3-B388A6F7CECA}" type="parTrans" cxnId="{7A0C1E3E-1013-4903-A46A-F89055174F95}">
      <dgm:prSet/>
      <dgm:spPr/>
      <dgm:t>
        <a:bodyPr/>
        <a:lstStyle/>
        <a:p>
          <a:endParaRPr lang="en-US"/>
        </a:p>
      </dgm:t>
    </dgm:pt>
    <dgm:pt modelId="{2D285DDE-371C-47ED-9526-13ABBC6EA1B6}" type="sibTrans" cxnId="{7A0C1E3E-1013-4903-A46A-F89055174F95}">
      <dgm:prSet/>
      <dgm:spPr/>
      <dgm:t>
        <a:bodyPr/>
        <a:lstStyle/>
        <a:p>
          <a:endParaRPr lang="en-US"/>
        </a:p>
      </dgm:t>
    </dgm:pt>
    <dgm:pt modelId="{2E2766AC-ADB2-415D-88EB-99A359F96D49}" type="pres">
      <dgm:prSet presAssocID="{8AE9C6A8-009D-4402-B4D5-5FC6FC502835}" presName="Name0" presStyleCnt="0">
        <dgm:presLayoutVars>
          <dgm:dir/>
          <dgm:animLvl val="lvl"/>
          <dgm:resizeHandles val="exact"/>
        </dgm:presLayoutVars>
      </dgm:prSet>
      <dgm:spPr/>
    </dgm:pt>
    <dgm:pt modelId="{3B44D080-0C74-4EDB-A435-0DE8EF564E85}" type="pres">
      <dgm:prSet presAssocID="{D999C394-3CDA-4C9B-9DAF-7E8957619AEE}" presName="linNode" presStyleCnt="0"/>
      <dgm:spPr/>
    </dgm:pt>
    <dgm:pt modelId="{BBA952A7-21A7-4DB6-9984-BB77AC6A53BA}" type="pres">
      <dgm:prSet presAssocID="{D999C394-3CDA-4C9B-9DAF-7E8957619AEE}" presName="parTx" presStyleLbl="revTx" presStyleIdx="0" presStyleCnt="2">
        <dgm:presLayoutVars>
          <dgm:chMax val="1"/>
          <dgm:bulletEnabled val="1"/>
        </dgm:presLayoutVars>
      </dgm:prSet>
      <dgm:spPr/>
    </dgm:pt>
    <dgm:pt modelId="{F5980A86-C9D2-4EC9-971A-30FE725BF6DA}" type="pres">
      <dgm:prSet presAssocID="{D999C394-3CDA-4C9B-9DAF-7E8957619AEE}" presName="bracket" presStyleLbl="parChTrans1D1" presStyleIdx="0" presStyleCnt="2"/>
      <dgm:spPr/>
    </dgm:pt>
    <dgm:pt modelId="{C0D6A0FB-4E96-4BBD-A078-D38A194011D1}" type="pres">
      <dgm:prSet presAssocID="{D999C394-3CDA-4C9B-9DAF-7E8957619AEE}" presName="spH" presStyleCnt="0"/>
      <dgm:spPr/>
    </dgm:pt>
    <dgm:pt modelId="{93B7DDE8-FC11-445E-9FB3-4F874CB29085}" type="pres">
      <dgm:prSet presAssocID="{D999C394-3CDA-4C9B-9DAF-7E8957619AEE}" presName="desTx" presStyleLbl="node1" presStyleIdx="0" presStyleCnt="2">
        <dgm:presLayoutVars>
          <dgm:bulletEnabled val="1"/>
        </dgm:presLayoutVars>
      </dgm:prSet>
      <dgm:spPr/>
    </dgm:pt>
    <dgm:pt modelId="{6F46BAE5-DF36-4D15-9BBC-6D252BDD4B32}" type="pres">
      <dgm:prSet presAssocID="{812CA18C-A9A4-4081-AA23-4340F3278895}" presName="spV" presStyleCnt="0"/>
      <dgm:spPr/>
    </dgm:pt>
    <dgm:pt modelId="{7BA65E2C-7DA2-4BD5-BFA2-F1FB19C941B8}" type="pres">
      <dgm:prSet presAssocID="{7F7555FD-79B3-4814-BDA0-0C390788437E}" presName="linNode" presStyleCnt="0"/>
      <dgm:spPr/>
    </dgm:pt>
    <dgm:pt modelId="{80563F0A-B384-43CB-A629-16DCB2C72514}" type="pres">
      <dgm:prSet presAssocID="{7F7555FD-79B3-4814-BDA0-0C390788437E}" presName="parTx" presStyleLbl="revTx" presStyleIdx="1" presStyleCnt="2">
        <dgm:presLayoutVars>
          <dgm:chMax val="1"/>
          <dgm:bulletEnabled val="1"/>
        </dgm:presLayoutVars>
      </dgm:prSet>
      <dgm:spPr/>
    </dgm:pt>
    <dgm:pt modelId="{4FBCFA90-1B13-45E1-82E6-7F8ABEE517F1}" type="pres">
      <dgm:prSet presAssocID="{7F7555FD-79B3-4814-BDA0-0C390788437E}" presName="bracket" presStyleLbl="parChTrans1D1" presStyleIdx="1" presStyleCnt="2"/>
      <dgm:spPr/>
    </dgm:pt>
    <dgm:pt modelId="{38628F7C-C9F7-4F9B-A83A-C442A9AD258E}" type="pres">
      <dgm:prSet presAssocID="{7F7555FD-79B3-4814-BDA0-0C390788437E}" presName="spH" presStyleCnt="0"/>
      <dgm:spPr/>
    </dgm:pt>
    <dgm:pt modelId="{B70C28D4-FDB4-4159-9856-C1BB4E621A99}" type="pres">
      <dgm:prSet presAssocID="{7F7555FD-79B3-4814-BDA0-0C390788437E}" presName="desTx" presStyleLbl="node1" presStyleIdx="1" presStyleCnt="2">
        <dgm:presLayoutVars>
          <dgm:bulletEnabled val="1"/>
        </dgm:presLayoutVars>
      </dgm:prSet>
      <dgm:spPr/>
    </dgm:pt>
  </dgm:ptLst>
  <dgm:cxnLst>
    <dgm:cxn modelId="{B9D1E309-3433-4039-B63C-889CF32A589E}" srcId="{D999C394-3CDA-4C9B-9DAF-7E8957619AEE}" destId="{53222BE4-D6F4-4CD5-A3DE-0E2E12C0E434}" srcOrd="0" destOrd="0" parTransId="{1E294AB6-612B-4004-BF61-737E1073DBE5}" sibTransId="{8687C1BA-1D4D-4FE1-A9E5-A94B77D26C2F}"/>
    <dgm:cxn modelId="{344BBD0C-8998-4DEB-956F-FCFBE059C166}" srcId="{8AE9C6A8-009D-4402-B4D5-5FC6FC502835}" destId="{7F7555FD-79B3-4814-BDA0-0C390788437E}" srcOrd="1" destOrd="0" parTransId="{17C8796E-EE18-48A1-B495-AB76BAF38ADE}" sibTransId="{EB816B1A-E17B-4DE2-843D-FBA476794102}"/>
    <dgm:cxn modelId="{E12A171E-9B19-4DC7-AD3E-B6F202E9187B}" type="presOf" srcId="{66E3C7B5-706F-41C4-ACBF-2D73F5B1E73C}" destId="{B70C28D4-FDB4-4159-9856-C1BB4E621A99}" srcOrd="0" destOrd="1" presId="urn:diagrams.loki3.com/BracketList"/>
    <dgm:cxn modelId="{0460A428-4AA7-4D80-A10D-ED3A47DBDE1E}" srcId="{8AE9C6A8-009D-4402-B4D5-5FC6FC502835}" destId="{D999C394-3CDA-4C9B-9DAF-7E8957619AEE}" srcOrd="0" destOrd="0" parTransId="{AF491B6D-954C-4A7B-8944-C19C42804639}" sibTransId="{812CA18C-A9A4-4081-AA23-4340F3278895}"/>
    <dgm:cxn modelId="{D066F636-BDFC-434E-8955-03A5522906A2}" type="presOf" srcId="{88C255B0-4BEC-4986-969E-C2D476863F5D}" destId="{B70C28D4-FDB4-4159-9856-C1BB4E621A99}" srcOrd="0" destOrd="3" presId="urn:diagrams.loki3.com/BracketList"/>
    <dgm:cxn modelId="{51977D3A-4DE4-4537-BE12-7BAD974E4500}" srcId="{7F7555FD-79B3-4814-BDA0-0C390788437E}" destId="{38E738B3-996E-4C50-826F-0940044AA445}" srcOrd="4" destOrd="0" parTransId="{42FA459F-9D94-4592-933E-638DF9019857}" sibTransId="{5E376827-0349-476A-BB4A-8199B2BEA903}"/>
    <dgm:cxn modelId="{7A0C1E3E-1013-4903-A46A-F89055174F95}" srcId="{7F7555FD-79B3-4814-BDA0-0C390788437E}" destId="{8F07B982-C7BE-41E7-A934-D36EEFF7D306}" srcOrd="2" destOrd="0" parTransId="{275FB53A-6FDC-488B-B7B3-B388A6F7CECA}" sibTransId="{2D285DDE-371C-47ED-9526-13ABBC6EA1B6}"/>
    <dgm:cxn modelId="{FF721E6F-34CD-4693-966D-2FEB16FDBB38}" type="presOf" srcId="{D999C394-3CDA-4C9B-9DAF-7E8957619AEE}" destId="{BBA952A7-21A7-4DB6-9984-BB77AC6A53BA}" srcOrd="0" destOrd="0" presId="urn:diagrams.loki3.com/BracketList"/>
    <dgm:cxn modelId="{5B96FD5A-3F6C-4789-AFA8-CA90931D8C81}" type="presOf" srcId="{38E738B3-996E-4C50-826F-0940044AA445}" destId="{B70C28D4-FDB4-4159-9856-C1BB4E621A99}" srcOrd="0" destOrd="4" presId="urn:diagrams.loki3.com/BracketList"/>
    <dgm:cxn modelId="{D290FC93-B716-40DB-8743-879FDED5D5C8}" srcId="{7F7555FD-79B3-4814-BDA0-0C390788437E}" destId="{88C255B0-4BEC-4986-969E-C2D476863F5D}" srcOrd="3" destOrd="0" parTransId="{3FADF4EB-8028-46E6-BCA4-588F2845017C}" sibTransId="{009D8E94-133D-4B96-8125-42CA6A1A443E}"/>
    <dgm:cxn modelId="{6128ADAF-41BD-4950-BF41-5B26B6C8AD6A}" type="presOf" srcId="{887AC8B8-F3FE-450B-9607-90116C9110F8}" destId="{B70C28D4-FDB4-4159-9856-C1BB4E621A99}" srcOrd="0" destOrd="0" presId="urn:diagrams.loki3.com/BracketList"/>
    <dgm:cxn modelId="{B206E6B0-D0D3-451C-84DB-AC9A896A506E}" srcId="{7F7555FD-79B3-4814-BDA0-0C390788437E}" destId="{887AC8B8-F3FE-450B-9607-90116C9110F8}" srcOrd="0" destOrd="0" parTransId="{011D46D1-3621-4582-8C45-CD257F9DD2C0}" sibTransId="{20C4D69E-B2C3-4353-8EF3-0C2D9EFC0433}"/>
    <dgm:cxn modelId="{BC4A58D1-ABDD-47A5-8891-ACE2B4DD27DC}" type="presOf" srcId="{8AE9C6A8-009D-4402-B4D5-5FC6FC502835}" destId="{2E2766AC-ADB2-415D-88EB-99A359F96D49}" srcOrd="0" destOrd="0" presId="urn:diagrams.loki3.com/BracketList"/>
    <dgm:cxn modelId="{F247B0D4-EC06-4BC9-A201-B10ED9F34C2E}" type="presOf" srcId="{28B9C9E1-4C57-4CEA-9D56-964661AD9571}" destId="{93B7DDE8-FC11-445E-9FB3-4F874CB29085}" srcOrd="0" destOrd="1" presId="urn:diagrams.loki3.com/BracketList"/>
    <dgm:cxn modelId="{7A628EDC-6960-4039-A639-69421CC5F702}" srcId="{7F7555FD-79B3-4814-BDA0-0C390788437E}" destId="{66E3C7B5-706F-41C4-ACBF-2D73F5B1E73C}" srcOrd="1" destOrd="0" parTransId="{50792CB2-9049-4700-BC90-3F1DF47371C7}" sibTransId="{D3B6252C-280F-4D27-B53F-EA29C64535BA}"/>
    <dgm:cxn modelId="{E7C924E6-771F-4EB9-92CC-197A847C9F32}" type="presOf" srcId="{53222BE4-D6F4-4CD5-A3DE-0E2E12C0E434}" destId="{93B7DDE8-FC11-445E-9FB3-4F874CB29085}" srcOrd="0" destOrd="0" presId="urn:diagrams.loki3.com/BracketList"/>
    <dgm:cxn modelId="{AC87C8EE-135F-499D-B3E6-F67D54628A3B}" srcId="{D999C394-3CDA-4C9B-9DAF-7E8957619AEE}" destId="{28B9C9E1-4C57-4CEA-9D56-964661AD9571}" srcOrd="1" destOrd="0" parTransId="{5B8AB17E-00DE-448B-97B4-C185AB0CE578}" sibTransId="{826A34A6-AC32-4C25-A77D-17EFAEE894E7}"/>
    <dgm:cxn modelId="{F37A63F0-0150-4CEC-931B-83FF665AD40F}" type="presOf" srcId="{8F07B982-C7BE-41E7-A934-D36EEFF7D306}" destId="{B70C28D4-FDB4-4159-9856-C1BB4E621A99}" srcOrd="0" destOrd="2" presId="urn:diagrams.loki3.com/BracketList"/>
    <dgm:cxn modelId="{3E7BF4F5-ABBA-49DE-A9D2-84ECBD08F503}" type="presOf" srcId="{7F7555FD-79B3-4814-BDA0-0C390788437E}" destId="{80563F0A-B384-43CB-A629-16DCB2C72514}" srcOrd="0" destOrd="0" presId="urn:diagrams.loki3.com/BracketList"/>
    <dgm:cxn modelId="{31869DD6-1E3B-4390-9226-B0C416BB506C}" type="presParOf" srcId="{2E2766AC-ADB2-415D-88EB-99A359F96D49}" destId="{3B44D080-0C74-4EDB-A435-0DE8EF564E85}" srcOrd="0" destOrd="0" presId="urn:diagrams.loki3.com/BracketList"/>
    <dgm:cxn modelId="{E4C115C1-EDF7-4310-ADE5-2496E455D672}" type="presParOf" srcId="{3B44D080-0C74-4EDB-A435-0DE8EF564E85}" destId="{BBA952A7-21A7-4DB6-9984-BB77AC6A53BA}" srcOrd="0" destOrd="0" presId="urn:diagrams.loki3.com/BracketList"/>
    <dgm:cxn modelId="{A5AB7FEC-39DE-4F60-8EFE-31B32E90F855}" type="presParOf" srcId="{3B44D080-0C74-4EDB-A435-0DE8EF564E85}" destId="{F5980A86-C9D2-4EC9-971A-30FE725BF6DA}" srcOrd="1" destOrd="0" presId="urn:diagrams.loki3.com/BracketList"/>
    <dgm:cxn modelId="{AF32BCFB-2566-4153-8728-FE13D691F492}" type="presParOf" srcId="{3B44D080-0C74-4EDB-A435-0DE8EF564E85}" destId="{C0D6A0FB-4E96-4BBD-A078-D38A194011D1}" srcOrd="2" destOrd="0" presId="urn:diagrams.loki3.com/BracketList"/>
    <dgm:cxn modelId="{6109F382-6560-451B-8BA6-27EFD19E3261}" type="presParOf" srcId="{3B44D080-0C74-4EDB-A435-0DE8EF564E85}" destId="{93B7DDE8-FC11-445E-9FB3-4F874CB29085}" srcOrd="3" destOrd="0" presId="urn:diagrams.loki3.com/BracketList"/>
    <dgm:cxn modelId="{D26C5E2B-AD3B-40FE-BC0B-4C8414C2A023}" type="presParOf" srcId="{2E2766AC-ADB2-415D-88EB-99A359F96D49}" destId="{6F46BAE5-DF36-4D15-9BBC-6D252BDD4B32}" srcOrd="1" destOrd="0" presId="urn:diagrams.loki3.com/BracketList"/>
    <dgm:cxn modelId="{717BF07E-2448-478D-9800-2765D24313F8}" type="presParOf" srcId="{2E2766AC-ADB2-415D-88EB-99A359F96D49}" destId="{7BA65E2C-7DA2-4BD5-BFA2-F1FB19C941B8}" srcOrd="2" destOrd="0" presId="urn:diagrams.loki3.com/BracketList"/>
    <dgm:cxn modelId="{58DACF50-FAC9-4273-8595-0D18AEEC3EEE}" type="presParOf" srcId="{7BA65E2C-7DA2-4BD5-BFA2-F1FB19C941B8}" destId="{80563F0A-B384-43CB-A629-16DCB2C72514}" srcOrd="0" destOrd="0" presId="urn:diagrams.loki3.com/BracketList"/>
    <dgm:cxn modelId="{B7484E71-4B61-44C3-8509-E3A28E38F1D1}" type="presParOf" srcId="{7BA65E2C-7DA2-4BD5-BFA2-F1FB19C941B8}" destId="{4FBCFA90-1B13-45E1-82E6-7F8ABEE517F1}" srcOrd="1" destOrd="0" presId="urn:diagrams.loki3.com/BracketList"/>
    <dgm:cxn modelId="{F76EFEE6-FD85-409E-A89D-7C2A2642C741}" type="presParOf" srcId="{7BA65E2C-7DA2-4BD5-BFA2-F1FB19C941B8}" destId="{38628F7C-C9F7-4F9B-A83A-C442A9AD258E}" srcOrd="2" destOrd="0" presId="urn:diagrams.loki3.com/BracketList"/>
    <dgm:cxn modelId="{DDB0A2E6-27F9-4217-BF0E-3A77B78C6F33}" type="presParOf" srcId="{7BA65E2C-7DA2-4BD5-BFA2-F1FB19C941B8}" destId="{B70C28D4-FDB4-4159-9856-C1BB4E621A99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06690FD-B11C-41AB-B6BB-64BB4E84EC64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A4A40C6-D34B-44EF-8CB5-CAA5AA7DD2C2}">
      <dgm:prSet phldrT="[Text]"/>
      <dgm:spPr/>
      <dgm:t>
        <a:bodyPr/>
        <a:lstStyle/>
        <a:p>
          <a:r>
            <a:rPr lang="en-US" dirty="0"/>
            <a:t>Regional-level</a:t>
          </a:r>
        </a:p>
      </dgm:t>
    </dgm:pt>
    <dgm:pt modelId="{7F2C0337-F2F6-441E-864F-24318D6D2C32}" type="parTrans" cxnId="{F6A05DB9-EF0D-4CFD-9B95-2344800AB095}">
      <dgm:prSet/>
      <dgm:spPr/>
      <dgm:t>
        <a:bodyPr/>
        <a:lstStyle/>
        <a:p>
          <a:endParaRPr lang="en-US"/>
        </a:p>
      </dgm:t>
    </dgm:pt>
    <dgm:pt modelId="{735E8289-62B3-48DA-8C17-E9F90CACC9D8}" type="sibTrans" cxnId="{F6A05DB9-EF0D-4CFD-9B95-2344800AB095}">
      <dgm:prSet/>
      <dgm:spPr/>
      <dgm:t>
        <a:bodyPr/>
        <a:lstStyle/>
        <a:p>
          <a:endParaRPr lang="en-US"/>
        </a:p>
      </dgm:t>
    </dgm:pt>
    <dgm:pt modelId="{601F979A-70B9-4E01-A54E-4079ACC4281B}">
      <dgm:prSet phldrT="[Text]"/>
      <dgm:spPr/>
      <dgm:t>
        <a:bodyPr/>
        <a:lstStyle/>
        <a:p>
          <a:r>
            <a:rPr lang="en-US" dirty="0"/>
            <a:t>Broad</a:t>
          </a:r>
        </a:p>
      </dgm:t>
    </dgm:pt>
    <dgm:pt modelId="{82CC3ADC-5AD0-4F23-9A01-657CFE83235E}" type="parTrans" cxnId="{6E6007C6-2751-4C0B-8DB3-8FFBACC22CCB}">
      <dgm:prSet/>
      <dgm:spPr/>
      <dgm:t>
        <a:bodyPr/>
        <a:lstStyle/>
        <a:p>
          <a:endParaRPr lang="en-US"/>
        </a:p>
      </dgm:t>
    </dgm:pt>
    <dgm:pt modelId="{C73AB826-BE6A-4A5B-8896-7557C142752F}" type="sibTrans" cxnId="{6E6007C6-2751-4C0B-8DB3-8FFBACC22CCB}">
      <dgm:prSet/>
      <dgm:spPr/>
      <dgm:t>
        <a:bodyPr/>
        <a:lstStyle/>
        <a:p>
          <a:endParaRPr lang="en-US"/>
        </a:p>
      </dgm:t>
    </dgm:pt>
    <dgm:pt modelId="{0FC85578-8CF0-4BFF-A305-75D518FE6368}">
      <dgm:prSet phldrT="[Text]"/>
      <dgm:spPr/>
      <dgm:t>
        <a:bodyPr/>
        <a:lstStyle/>
        <a:p>
          <a:r>
            <a:rPr lang="en-US" dirty="0"/>
            <a:t>Community-level</a:t>
          </a:r>
        </a:p>
      </dgm:t>
    </dgm:pt>
    <dgm:pt modelId="{1AF10162-B6E1-4892-8DC4-E03BF3519FEA}" type="parTrans" cxnId="{FD4A346D-C17F-4B93-A27D-72CE35093D6D}">
      <dgm:prSet/>
      <dgm:spPr/>
      <dgm:t>
        <a:bodyPr/>
        <a:lstStyle/>
        <a:p>
          <a:endParaRPr lang="en-US"/>
        </a:p>
      </dgm:t>
    </dgm:pt>
    <dgm:pt modelId="{D6DCBB52-88BB-4E27-B895-201D38E54BBD}" type="sibTrans" cxnId="{FD4A346D-C17F-4B93-A27D-72CE35093D6D}">
      <dgm:prSet/>
      <dgm:spPr/>
      <dgm:t>
        <a:bodyPr/>
        <a:lstStyle/>
        <a:p>
          <a:endParaRPr lang="en-US"/>
        </a:p>
      </dgm:t>
    </dgm:pt>
    <dgm:pt modelId="{AF9B0F9D-8D44-46E1-A28D-5A8B2BC2127F}">
      <dgm:prSet phldrT="[Text]"/>
      <dgm:spPr/>
      <dgm:t>
        <a:bodyPr/>
        <a:lstStyle/>
        <a:p>
          <a:r>
            <a:rPr lang="en-US" dirty="0"/>
            <a:t>More specific</a:t>
          </a:r>
        </a:p>
      </dgm:t>
    </dgm:pt>
    <dgm:pt modelId="{C7222B21-4459-4C07-B79A-84FA1032F42A}" type="parTrans" cxnId="{5A2F182A-A011-4E49-802F-62E2C62E39EF}">
      <dgm:prSet/>
      <dgm:spPr/>
      <dgm:t>
        <a:bodyPr/>
        <a:lstStyle/>
        <a:p>
          <a:endParaRPr lang="en-US"/>
        </a:p>
      </dgm:t>
    </dgm:pt>
    <dgm:pt modelId="{6FFCFB35-C313-41E4-9B2D-69021EE1304D}" type="sibTrans" cxnId="{5A2F182A-A011-4E49-802F-62E2C62E39EF}">
      <dgm:prSet/>
      <dgm:spPr/>
      <dgm:t>
        <a:bodyPr/>
        <a:lstStyle/>
        <a:p>
          <a:endParaRPr lang="en-US"/>
        </a:p>
      </dgm:t>
    </dgm:pt>
    <dgm:pt modelId="{18A65CE7-C7AE-4210-A82E-F0DC1E670716}">
      <dgm:prSet phldrT="[Text]"/>
      <dgm:spPr/>
      <dgm:t>
        <a:bodyPr/>
        <a:lstStyle/>
        <a:p>
          <a:r>
            <a:rPr lang="en-US" dirty="0"/>
            <a:t>Marginal Cost Analysis</a:t>
          </a:r>
        </a:p>
      </dgm:t>
    </dgm:pt>
    <dgm:pt modelId="{A530C0E7-B85D-4F67-94EF-0C79970FDBBF}" type="parTrans" cxnId="{156EF574-0B2C-4A08-9816-FCAAF5F8B6B6}">
      <dgm:prSet/>
      <dgm:spPr/>
      <dgm:t>
        <a:bodyPr/>
        <a:lstStyle/>
        <a:p>
          <a:endParaRPr lang="en-US"/>
        </a:p>
      </dgm:t>
    </dgm:pt>
    <dgm:pt modelId="{0C201BF5-3662-4403-8520-7846A5F4FAA7}" type="sibTrans" cxnId="{156EF574-0B2C-4A08-9816-FCAAF5F8B6B6}">
      <dgm:prSet/>
      <dgm:spPr/>
      <dgm:t>
        <a:bodyPr/>
        <a:lstStyle/>
        <a:p>
          <a:endParaRPr lang="en-US"/>
        </a:p>
      </dgm:t>
    </dgm:pt>
    <dgm:pt modelId="{0712C016-CA43-4B55-835C-F854E0A2184E}">
      <dgm:prSet phldrT="[Text]"/>
      <dgm:spPr/>
      <dgm:t>
        <a:bodyPr/>
        <a:lstStyle/>
        <a:p>
          <a:r>
            <a:rPr lang="en-US" dirty="0"/>
            <a:t>6-month</a:t>
          </a:r>
        </a:p>
      </dgm:t>
    </dgm:pt>
    <dgm:pt modelId="{A67FDCAA-EA44-4EDE-A6B4-882614AC62C7}" type="parTrans" cxnId="{0B157864-9EC1-47E3-98D2-6E1DCC9B99C2}">
      <dgm:prSet/>
      <dgm:spPr/>
      <dgm:t>
        <a:bodyPr/>
        <a:lstStyle/>
        <a:p>
          <a:endParaRPr lang="en-US"/>
        </a:p>
      </dgm:t>
    </dgm:pt>
    <dgm:pt modelId="{A16BE230-7657-4505-A131-954FF8520C4E}" type="sibTrans" cxnId="{0B157864-9EC1-47E3-98D2-6E1DCC9B99C2}">
      <dgm:prSet/>
      <dgm:spPr/>
      <dgm:t>
        <a:bodyPr/>
        <a:lstStyle/>
        <a:p>
          <a:endParaRPr lang="en-US"/>
        </a:p>
      </dgm:t>
    </dgm:pt>
    <dgm:pt modelId="{97020E9D-F4B9-4D3E-A472-7B65AE0E931F}">
      <dgm:prSet phldrT="[Text]"/>
      <dgm:spPr/>
      <dgm:t>
        <a:bodyPr/>
        <a:lstStyle/>
        <a:p>
          <a:r>
            <a:rPr lang="en-US" dirty="0"/>
            <a:t>$60,000</a:t>
          </a:r>
        </a:p>
      </dgm:t>
    </dgm:pt>
    <dgm:pt modelId="{36D9F9E6-64DC-4E97-8031-5431D17AEF9B}" type="parTrans" cxnId="{45B7D116-DDD9-4420-A54E-08CAE74DC1AA}">
      <dgm:prSet/>
      <dgm:spPr/>
      <dgm:t>
        <a:bodyPr/>
        <a:lstStyle/>
        <a:p>
          <a:endParaRPr lang="en-US"/>
        </a:p>
      </dgm:t>
    </dgm:pt>
    <dgm:pt modelId="{5EA6777B-EB1E-451E-89E3-94E57ABF866C}" type="sibTrans" cxnId="{45B7D116-DDD9-4420-A54E-08CAE74DC1AA}">
      <dgm:prSet/>
      <dgm:spPr/>
      <dgm:t>
        <a:bodyPr/>
        <a:lstStyle/>
        <a:p>
          <a:endParaRPr lang="en-US"/>
        </a:p>
      </dgm:t>
    </dgm:pt>
    <dgm:pt modelId="{9DD9088D-7BAB-41FB-8B95-A9FD17A7274B}">
      <dgm:prSet phldrT="[Text]"/>
      <dgm:spPr/>
      <dgm:t>
        <a:bodyPr/>
        <a:lstStyle/>
        <a:p>
          <a:r>
            <a:rPr lang="en-US" dirty="0"/>
            <a:t>Average and Hybrid Cost Analysis</a:t>
          </a:r>
        </a:p>
      </dgm:t>
    </dgm:pt>
    <dgm:pt modelId="{7FD06130-CAB9-4C0B-B189-128BBBF64F5F}" type="parTrans" cxnId="{AB77FD06-5E8A-41EE-B738-12CA8073B09B}">
      <dgm:prSet/>
      <dgm:spPr/>
      <dgm:t>
        <a:bodyPr/>
        <a:lstStyle/>
        <a:p>
          <a:endParaRPr lang="en-US"/>
        </a:p>
      </dgm:t>
    </dgm:pt>
    <dgm:pt modelId="{321BCE76-8F62-4234-A2D5-96DA1AD368E8}" type="sibTrans" cxnId="{AB77FD06-5E8A-41EE-B738-12CA8073B09B}">
      <dgm:prSet/>
      <dgm:spPr/>
      <dgm:t>
        <a:bodyPr/>
        <a:lstStyle/>
        <a:p>
          <a:endParaRPr lang="en-US"/>
        </a:p>
      </dgm:t>
    </dgm:pt>
    <dgm:pt modelId="{F996645C-6909-45F7-ADA3-648A0F268E31}">
      <dgm:prSet phldrT="[Text]"/>
      <dgm:spPr/>
      <dgm:t>
        <a:bodyPr/>
        <a:lstStyle/>
        <a:p>
          <a:r>
            <a:rPr lang="en-US" dirty="0"/>
            <a:t>1-year</a:t>
          </a:r>
        </a:p>
      </dgm:t>
    </dgm:pt>
    <dgm:pt modelId="{48DF5B42-C9E5-475F-B2DF-55B3EE3A4DD0}" type="parTrans" cxnId="{0DA534FF-5E8A-442A-94A6-34266F675E4E}">
      <dgm:prSet/>
      <dgm:spPr/>
      <dgm:t>
        <a:bodyPr/>
        <a:lstStyle/>
        <a:p>
          <a:endParaRPr lang="en-US"/>
        </a:p>
      </dgm:t>
    </dgm:pt>
    <dgm:pt modelId="{74F2CD0C-F048-438B-A2F6-7E41FDFC0FB1}" type="sibTrans" cxnId="{0DA534FF-5E8A-442A-94A6-34266F675E4E}">
      <dgm:prSet/>
      <dgm:spPr/>
      <dgm:t>
        <a:bodyPr/>
        <a:lstStyle/>
        <a:p>
          <a:endParaRPr lang="en-US"/>
        </a:p>
      </dgm:t>
    </dgm:pt>
    <dgm:pt modelId="{FB08B733-B6DC-4B49-8A59-7939E4398E0A}">
      <dgm:prSet phldrT="[Text]"/>
      <dgm:spPr/>
      <dgm:t>
        <a:bodyPr/>
        <a:lstStyle/>
        <a:p>
          <a:r>
            <a:rPr lang="en-US" dirty="0"/>
            <a:t>$150,000</a:t>
          </a:r>
        </a:p>
      </dgm:t>
    </dgm:pt>
    <dgm:pt modelId="{2C873847-2DC7-422E-AC5D-58CE586D4633}" type="parTrans" cxnId="{8A31C90F-9920-4398-B259-498451C87F0C}">
      <dgm:prSet/>
      <dgm:spPr/>
      <dgm:t>
        <a:bodyPr/>
        <a:lstStyle/>
        <a:p>
          <a:endParaRPr lang="en-US"/>
        </a:p>
      </dgm:t>
    </dgm:pt>
    <dgm:pt modelId="{FBD08130-B7FC-4898-BBCA-C02A4BE5ADA8}" type="sibTrans" cxnId="{8A31C90F-9920-4398-B259-498451C87F0C}">
      <dgm:prSet/>
      <dgm:spPr/>
      <dgm:t>
        <a:bodyPr/>
        <a:lstStyle/>
        <a:p>
          <a:endParaRPr lang="en-US"/>
        </a:p>
      </dgm:t>
    </dgm:pt>
    <dgm:pt modelId="{ED360010-AD4D-4BFA-8F20-AF646D376C38}" type="pres">
      <dgm:prSet presAssocID="{706690FD-B11C-41AB-B6BB-64BB4E84EC64}" presName="Name0" presStyleCnt="0">
        <dgm:presLayoutVars>
          <dgm:dir/>
          <dgm:resizeHandles val="exact"/>
        </dgm:presLayoutVars>
      </dgm:prSet>
      <dgm:spPr/>
    </dgm:pt>
    <dgm:pt modelId="{3D7974BC-12EC-4781-8ADA-F459F89A0272}" type="pres">
      <dgm:prSet presAssocID="{5A4A40C6-D34B-44EF-8CB5-CAA5AA7DD2C2}" presName="node" presStyleLbl="node1" presStyleIdx="0" presStyleCnt="2">
        <dgm:presLayoutVars>
          <dgm:bulletEnabled val="1"/>
        </dgm:presLayoutVars>
      </dgm:prSet>
      <dgm:spPr/>
    </dgm:pt>
    <dgm:pt modelId="{C718AF5D-083F-4084-B0FA-3BB02433497C}" type="pres">
      <dgm:prSet presAssocID="{735E8289-62B3-48DA-8C17-E9F90CACC9D8}" presName="sibTrans" presStyleCnt="0"/>
      <dgm:spPr/>
    </dgm:pt>
    <dgm:pt modelId="{859E0F30-56C8-4297-BAB5-39582A765168}" type="pres">
      <dgm:prSet presAssocID="{0FC85578-8CF0-4BFF-A305-75D518FE6368}" presName="node" presStyleLbl="node1" presStyleIdx="1" presStyleCnt="2">
        <dgm:presLayoutVars>
          <dgm:bulletEnabled val="1"/>
        </dgm:presLayoutVars>
      </dgm:prSet>
      <dgm:spPr/>
    </dgm:pt>
  </dgm:ptLst>
  <dgm:cxnLst>
    <dgm:cxn modelId="{AB77FD06-5E8A-41EE-B738-12CA8073B09B}" srcId="{5A4A40C6-D34B-44EF-8CB5-CAA5AA7DD2C2}" destId="{9DD9088D-7BAB-41FB-8B95-A9FD17A7274B}" srcOrd="1" destOrd="0" parTransId="{7FD06130-CAB9-4C0B-B189-128BBBF64F5F}" sibTransId="{321BCE76-8F62-4234-A2D5-96DA1AD368E8}"/>
    <dgm:cxn modelId="{96DF0F0A-7F2E-4ED6-B7DB-353575A80DFD}" type="presOf" srcId="{FB08B733-B6DC-4B49-8A59-7939E4398E0A}" destId="{859E0F30-56C8-4297-BAB5-39582A765168}" srcOrd="0" destOrd="4" presId="urn:microsoft.com/office/officeart/2005/8/layout/hList6"/>
    <dgm:cxn modelId="{8A31C90F-9920-4398-B259-498451C87F0C}" srcId="{0FC85578-8CF0-4BFF-A305-75D518FE6368}" destId="{FB08B733-B6DC-4B49-8A59-7939E4398E0A}" srcOrd="3" destOrd="0" parTransId="{2C873847-2DC7-422E-AC5D-58CE586D4633}" sibTransId="{FBD08130-B7FC-4898-BBCA-C02A4BE5ADA8}"/>
    <dgm:cxn modelId="{B27B6912-73B0-4DFE-8BAF-7331E20C3E5D}" type="presOf" srcId="{5A4A40C6-D34B-44EF-8CB5-CAA5AA7DD2C2}" destId="{3D7974BC-12EC-4781-8ADA-F459F89A0272}" srcOrd="0" destOrd="0" presId="urn:microsoft.com/office/officeart/2005/8/layout/hList6"/>
    <dgm:cxn modelId="{45B7D116-DDD9-4420-A54E-08CAE74DC1AA}" srcId="{5A4A40C6-D34B-44EF-8CB5-CAA5AA7DD2C2}" destId="{97020E9D-F4B9-4D3E-A472-7B65AE0E931F}" srcOrd="3" destOrd="0" parTransId="{36D9F9E6-64DC-4E97-8031-5431D17AEF9B}" sibTransId="{5EA6777B-EB1E-451E-89E3-94E57ABF866C}"/>
    <dgm:cxn modelId="{5A2F182A-A011-4E49-802F-62E2C62E39EF}" srcId="{0FC85578-8CF0-4BFF-A305-75D518FE6368}" destId="{AF9B0F9D-8D44-46E1-A28D-5A8B2BC2127F}" srcOrd="0" destOrd="0" parTransId="{C7222B21-4459-4C07-B79A-84FA1032F42A}" sibTransId="{6FFCFB35-C313-41E4-9B2D-69021EE1304D}"/>
    <dgm:cxn modelId="{CDCB282D-07BC-44BC-9F57-94F13B981724}" type="presOf" srcId="{AF9B0F9D-8D44-46E1-A28D-5A8B2BC2127F}" destId="{859E0F30-56C8-4297-BAB5-39582A765168}" srcOrd="0" destOrd="1" presId="urn:microsoft.com/office/officeart/2005/8/layout/hList6"/>
    <dgm:cxn modelId="{8BE0A22D-65B9-4089-8D9A-F0945D274A2D}" type="presOf" srcId="{9DD9088D-7BAB-41FB-8B95-A9FD17A7274B}" destId="{3D7974BC-12EC-4781-8ADA-F459F89A0272}" srcOrd="0" destOrd="2" presId="urn:microsoft.com/office/officeart/2005/8/layout/hList6"/>
    <dgm:cxn modelId="{0B157864-9EC1-47E3-98D2-6E1DCC9B99C2}" srcId="{5A4A40C6-D34B-44EF-8CB5-CAA5AA7DD2C2}" destId="{0712C016-CA43-4B55-835C-F854E0A2184E}" srcOrd="2" destOrd="0" parTransId="{A67FDCAA-EA44-4EDE-A6B4-882614AC62C7}" sibTransId="{A16BE230-7657-4505-A131-954FF8520C4E}"/>
    <dgm:cxn modelId="{7B5F5C4C-A5BF-4719-9F21-64A881FF7E90}" type="presOf" srcId="{18A65CE7-C7AE-4210-A82E-F0DC1E670716}" destId="{859E0F30-56C8-4297-BAB5-39582A765168}" srcOrd="0" destOrd="2" presId="urn:microsoft.com/office/officeart/2005/8/layout/hList6"/>
    <dgm:cxn modelId="{FD4A346D-C17F-4B93-A27D-72CE35093D6D}" srcId="{706690FD-B11C-41AB-B6BB-64BB4E84EC64}" destId="{0FC85578-8CF0-4BFF-A305-75D518FE6368}" srcOrd="1" destOrd="0" parTransId="{1AF10162-B6E1-4892-8DC4-E03BF3519FEA}" sibTransId="{D6DCBB52-88BB-4E27-B895-201D38E54BBD}"/>
    <dgm:cxn modelId="{E7AAB272-DD74-4E4D-851C-477ED603E04C}" type="presOf" srcId="{97020E9D-F4B9-4D3E-A472-7B65AE0E931F}" destId="{3D7974BC-12EC-4781-8ADA-F459F89A0272}" srcOrd="0" destOrd="4" presId="urn:microsoft.com/office/officeart/2005/8/layout/hList6"/>
    <dgm:cxn modelId="{156EF574-0B2C-4A08-9816-FCAAF5F8B6B6}" srcId="{0FC85578-8CF0-4BFF-A305-75D518FE6368}" destId="{18A65CE7-C7AE-4210-A82E-F0DC1E670716}" srcOrd="1" destOrd="0" parTransId="{A530C0E7-B85D-4F67-94EF-0C79970FDBBF}" sibTransId="{0C201BF5-3662-4403-8520-7846A5F4FAA7}"/>
    <dgm:cxn modelId="{0D602180-24E2-4464-A682-F38553CFABF0}" type="presOf" srcId="{0FC85578-8CF0-4BFF-A305-75D518FE6368}" destId="{859E0F30-56C8-4297-BAB5-39582A765168}" srcOrd="0" destOrd="0" presId="urn:microsoft.com/office/officeart/2005/8/layout/hList6"/>
    <dgm:cxn modelId="{A235258B-CD58-4571-AC4F-2EDEF0DAB03C}" type="presOf" srcId="{0712C016-CA43-4B55-835C-F854E0A2184E}" destId="{3D7974BC-12EC-4781-8ADA-F459F89A0272}" srcOrd="0" destOrd="3" presId="urn:microsoft.com/office/officeart/2005/8/layout/hList6"/>
    <dgm:cxn modelId="{3F91F490-B196-4F02-9925-F35B2838BBEC}" type="presOf" srcId="{601F979A-70B9-4E01-A54E-4079ACC4281B}" destId="{3D7974BC-12EC-4781-8ADA-F459F89A0272}" srcOrd="0" destOrd="1" presId="urn:microsoft.com/office/officeart/2005/8/layout/hList6"/>
    <dgm:cxn modelId="{DC0174A8-5B21-48F0-B57B-83465F2C954C}" type="presOf" srcId="{706690FD-B11C-41AB-B6BB-64BB4E84EC64}" destId="{ED360010-AD4D-4BFA-8F20-AF646D376C38}" srcOrd="0" destOrd="0" presId="urn:microsoft.com/office/officeart/2005/8/layout/hList6"/>
    <dgm:cxn modelId="{4E5587B3-6BC5-458A-9F4E-4C55D348CA2E}" type="presOf" srcId="{F996645C-6909-45F7-ADA3-648A0F268E31}" destId="{859E0F30-56C8-4297-BAB5-39582A765168}" srcOrd="0" destOrd="3" presId="urn:microsoft.com/office/officeart/2005/8/layout/hList6"/>
    <dgm:cxn modelId="{F6A05DB9-EF0D-4CFD-9B95-2344800AB095}" srcId="{706690FD-B11C-41AB-B6BB-64BB4E84EC64}" destId="{5A4A40C6-D34B-44EF-8CB5-CAA5AA7DD2C2}" srcOrd="0" destOrd="0" parTransId="{7F2C0337-F2F6-441E-864F-24318D6D2C32}" sibTransId="{735E8289-62B3-48DA-8C17-E9F90CACC9D8}"/>
    <dgm:cxn modelId="{6E6007C6-2751-4C0B-8DB3-8FFBACC22CCB}" srcId="{5A4A40C6-D34B-44EF-8CB5-CAA5AA7DD2C2}" destId="{601F979A-70B9-4E01-A54E-4079ACC4281B}" srcOrd="0" destOrd="0" parTransId="{82CC3ADC-5AD0-4F23-9A01-657CFE83235E}" sibTransId="{C73AB826-BE6A-4A5B-8896-7557C142752F}"/>
    <dgm:cxn modelId="{0DA534FF-5E8A-442A-94A6-34266F675E4E}" srcId="{0FC85578-8CF0-4BFF-A305-75D518FE6368}" destId="{F996645C-6909-45F7-ADA3-648A0F268E31}" srcOrd="2" destOrd="0" parTransId="{48DF5B42-C9E5-475F-B2DF-55B3EE3A4DD0}" sibTransId="{74F2CD0C-F048-438B-A2F6-7E41FDFC0FB1}"/>
    <dgm:cxn modelId="{73852301-0F93-4766-96B1-E12BC4DB4D52}" type="presParOf" srcId="{ED360010-AD4D-4BFA-8F20-AF646D376C38}" destId="{3D7974BC-12EC-4781-8ADA-F459F89A0272}" srcOrd="0" destOrd="0" presId="urn:microsoft.com/office/officeart/2005/8/layout/hList6"/>
    <dgm:cxn modelId="{642FB3C1-8026-4AB4-9274-DDD924172C75}" type="presParOf" srcId="{ED360010-AD4D-4BFA-8F20-AF646D376C38}" destId="{C718AF5D-083F-4084-B0FA-3BB02433497C}" srcOrd="1" destOrd="0" presId="urn:microsoft.com/office/officeart/2005/8/layout/hList6"/>
    <dgm:cxn modelId="{ACFC3D96-1CA4-4B54-8642-202D1850C1A2}" type="presParOf" srcId="{ED360010-AD4D-4BFA-8F20-AF646D376C38}" destId="{859E0F30-56C8-4297-BAB5-39582A765168}" srcOrd="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907F27-D3A6-43DB-9E7F-7CE751166CE0}">
      <dsp:nvSpPr>
        <dsp:cNvPr id="0" name=""/>
        <dsp:cNvSpPr/>
      </dsp:nvSpPr>
      <dsp:spPr>
        <a:xfrm rot="10800000">
          <a:off x="1716373" y="3442"/>
          <a:ext cx="5975424" cy="84514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2684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Plan</a:t>
          </a:r>
          <a:endParaRPr lang="en-US" sz="3000" kern="1200" dirty="0"/>
        </a:p>
      </dsp:txBody>
      <dsp:txXfrm rot="10800000">
        <a:off x="1927658" y="3442"/>
        <a:ext cx="5764139" cy="845142"/>
      </dsp:txXfrm>
    </dsp:sp>
    <dsp:sp modelId="{39B8FA12-091D-4823-9BDA-A7ED608EEFAF}">
      <dsp:nvSpPr>
        <dsp:cNvPr id="0" name=""/>
        <dsp:cNvSpPr/>
      </dsp:nvSpPr>
      <dsp:spPr>
        <a:xfrm>
          <a:off x="1293802" y="3442"/>
          <a:ext cx="845142" cy="845142"/>
        </a:xfrm>
        <a:prstGeom prst="ellips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9264AE-FFD4-46C4-A89F-EB66D224A791}">
      <dsp:nvSpPr>
        <dsp:cNvPr id="0" name=""/>
        <dsp:cNvSpPr/>
      </dsp:nvSpPr>
      <dsp:spPr>
        <a:xfrm rot="10800000">
          <a:off x="1716373" y="1100865"/>
          <a:ext cx="5975424" cy="84514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2684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Implement</a:t>
          </a:r>
        </a:p>
      </dsp:txBody>
      <dsp:txXfrm rot="10800000">
        <a:off x="1927658" y="1100865"/>
        <a:ext cx="5764139" cy="845142"/>
      </dsp:txXfrm>
    </dsp:sp>
    <dsp:sp modelId="{A934BD59-6168-447A-899B-C7DA6195E9AD}">
      <dsp:nvSpPr>
        <dsp:cNvPr id="0" name=""/>
        <dsp:cNvSpPr/>
      </dsp:nvSpPr>
      <dsp:spPr>
        <a:xfrm>
          <a:off x="1293802" y="1100865"/>
          <a:ext cx="845142" cy="845142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E69FEA-82F4-4ED2-868C-24747169F186}">
      <dsp:nvSpPr>
        <dsp:cNvPr id="0" name=""/>
        <dsp:cNvSpPr/>
      </dsp:nvSpPr>
      <dsp:spPr>
        <a:xfrm rot="10800000">
          <a:off x="1716373" y="2198289"/>
          <a:ext cx="5975424" cy="84514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2684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Provide technical expertise</a:t>
          </a:r>
        </a:p>
      </dsp:txBody>
      <dsp:txXfrm rot="10800000">
        <a:off x="1927658" y="2198289"/>
        <a:ext cx="5764139" cy="845142"/>
      </dsp:txXfrm>
    </dsp:sp>
    <dsp:sp modelId="{84A65CB1-8930-4A02-8092-B1E89E30F3E0}">
      <dsp:nvSpPr>
        <dsp:cNvPr id="0" name=""/>
        <dsp:cNvSpPr/>
      </dsp:nvSpPr>
      <dsp:spPr>
        <a:xfrm>
          <a:off x="1293802" y="2198289"/>
          <a:ext cx="845142" cy="845142"/>
        </a:xfrm>
        <a:prstGeom prst="ellipse">
          <a:avLst/>
        </a:prstGeom>
        <a:blipFill>
          <a:blip xmlns:r="http://schemas.openxmlformats.org/officeDocument/2006/relationships" r:embed="rId3"/>
          <a:srcRect/>
          <a:stretch>
            <a:fillRect l="-29000" r="-2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918356-4537-45CA-B9B6-FB13CA2C2444}">
      <dsp:nvSpPr>
        <dsp:cNvPr id="0" name=""/>
        <dsp:cNvSpPr/>
      </dsp:nvSpPr>
      <dsp:spPr>
        <a:xfrm rot="10800000">
          <a:off x="1716373" y="3295712"/>
          <a:ext cx="5975424" cy="84514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2684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Facilitate</a:t>
          </a:r>
          <a:endParaRPr lang="en-US" sz="3000" kern="1200" dirty="0"/>
        </a:p>
      </dsp:txBody>
      <dsp:txXfrm rot="10800000">
        <a:off x="1927658" y="3295712"/>
        <a:ext cx="5764139" cy="845142"/>
      </dsp:txXfrm>
    </dsp:sp>
    <dsp:sp modelId="{7E2A6C9C-E18A-49DA-AF84-16FE46EAF46D}">
      <dsp:nvSpPr>
        <dsp:cNvPr id="0" name=""/>
        <dsp:cNvSpPr/>
      </dsp:nvSpPr>
      <dsp:spPr>
        <a:xfrm>
          <a:off x="1293802" y="3295712"/>
          <a:ext cx="845142" cy="845142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000" b="-3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A61B9D-9F1B-4F01-B3CB-432B6B13DC83}">
      <dsp:nvSpPr>
        <dsp:cNvPr id="0" name=""/>
        <dsp:cNvSpPr/>
      </dsp:nvSpPr>
      <dsp:spPr>
        <a:xfrm>
          <a:off x="0" y="0"/>
          <a:ext cx="1681332" cy="4893663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accent5">
                  <a:lumMod val="50000"/>
                </a:schemeClr>
              </a:solidFill>
            </a:rPr>
            <a:t>20+ years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accent5">
                  <a:lumMod val="50000"/>
                </a:schemeClr>
              </a:solidFill>
            </a:rPr>
            <a:t>…Next plan to 2050</a:t>
          </a:r>
        </a:p>
      </dsp:txBody>
      <dsp:txXfrm>
        <a:off x="0" y="1957465"/>
        <a:ext cx="1681332" cy="1957465"/>
      </dsp:txXfrm>
    </dsp:sp>
    <dsp:sp modelId="{5231DEEC-D5B9-40B9-88DA-DD3C3186E3AB}">
      <dsp:nvSpPr>
        <dsp:cNvPr id="0" name=""/>
        <dsp:cNvSpPr/>
      </dsp:nvSpPr>
      <dsp:spPr>
        <a:xfrm>
          <a:off x="27049" y="293619"/>
          <a:ext cx="1580452" cy="1629589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F21470-F796-4666-A24C-AE51C3D92500}">
      <dsp:nvSpPr>
        <dsp:cNvPr id="0" name=""/>
        <dsp:cNvSpPr/>
      </dsp:nvSpPr>
      <dsp:spPr>
        <a:xfrm>
          <a:off x="1731772" y="0"/>
          <a:ext cx="1681332" cy="4893663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accent5">
                  <a:lumMod val="50000"/>
                </a:schemeClr>
              </a:solidFill>
            </a:rPr>
            <a:t>Forecasted growth</a:t>
          </a:r>
        </a:p>
      </dsp:txBody>
      <dsp:txXfrm>
        <a:off x="1731772" y="1957465"/>
        <a:ext cx="1681332" cy="1957465"/>
      </dsp:txXfrm>
    </dsp:sp>
    <dsp:sp modelId="{5D7EA283-D323-4D37-99A0-818241589270}">
      <dsp:nvSpPr>
        <dsp:cNvPr id="0" name=""/>
        <dsp:cNvSpPr/>
      </dsp:nvSpPr>
      <dsp:spPr>
        <a:xfrm>
          <a:off x="1782212" y="293619"/>
          <a:ext cx="1580452" cy="162958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3AE4F5-120B-4C10-98F2-B7C543F6FB9E}">
      <dsp:nvSpPr>
        <dsp:cNvPr id="0" name=""/>
        <dsp:cNvSpPr/>
      </dsp:nvSpPr>
      <dsp:spPr>
        <a:xfrm>
          <a:off x="3450329" y="0"/>
          <a:ext cx="1681332" cy="4893663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accent5">
                  <a:lumMod val="50000"/>
                </a:schemeClr>
              </a:solidFill>
            </a:rPr>
            <a:t>Multimodal transportation system</a:t>
          </a:r>
        </a:p>
      </dsp:txBody>
      <dsp:txXfrm>
        <a:off x="3450329" y="1957465"/>
        <a:ext cx="1681332" cy="1957465"/>
      </dsp:txXfrm>
    </dsp:sp>
    <dsp:sp modelId="{31AD036A-22D5-4746-A35A-7C646C35296C}">
      <dsp:nvSpPr>
        <dsp:cNvPr id="0" name=""/>
        <dsp:cNvSpPr/>
      </dsp:nvSpPr>
      <dsp:spPr>
        <a:xfrm>
          <a:off x="3514016" y="301816"/>
          <a:ext cx="1580452" cy="1631447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F456E4-840E-423F-988B-4C89E0909DA4}">
      <dsp:nvSpPr>
        <dsp:cNvPr id="0" name=""/>
        <dsp:cNvSpPr/>
      </dsp:nvSpPr>
      <dsp:spPr>
        <a:xfrm>
          <a:off x="5157470" y="0"/>
          <a:ext cx="1681332" cy="4893663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Fiscally constrained</a:t>
          </a:r>
        </a:p>
      </dsp:txBody>
      <dsp:txXfrm>
        <a:off x="5157470" y="1957465"/>
        <a:ext cx="1681332" cy="1957465"/>
      </dsp:txXfrm>
    </dsp:sp>
    <dsp:sp modelId="{1C5F1327-B9F8-4AE8-BE04-512D35F127C6}">
      <dsp:nvSpPr>
        <dsp:cNvPr id="0" name=""/>
        <dsp:cNvSpPr/>
      </dsp:nvSpPr>
      <dsp:spPr>
        <a:xfrm>
          <a:off x="5245757" y="293619"/>
          <a:ext cx="1580452" cy="1629589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1A804B-957E-435E-863B-9AADDE3CC202}">
      <dsp:nvSpPr>
        <dsp:cNvPr id="0" name=""/>
        <dsp:cNvSpPr/>
      </dsp:nvSpPr>
      <dsp:spPr>
        <a:xfrm>
          <a:off x="6880685" y="0"/>
          <a:ext cx="1681332" cy="4893663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Public involvement</a:t>
          </a:r>
        </a:p>
      </dsp:txBody>
      <dsp:txXfrm>
        <a:off x="6880685" y="1957465"/>
        <a:ext cx="1681332" cy="1957465"/>
      </dsp:txXfrm>
    </dsp:sp>
    <dsp:sp modelId="{F2719048-206A-48EE-8D62-39C7A199290D}">
      <dsp:nvSpPr>
        <dsp:cNvPr id="0" name=""/>
        <dsp:cNvSpPr/>
      </dsp:nvSpPr>
      <dsp:spPr>
        <a:xfrm>
          <a:off x="6954139" y="293619"/>
          <a:ext cx="1580452" cy="1629589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9AC284-20DE-499F-BAC4-A1A25B806C5B}">
      <dsp:nvSpPr>
        <dsp:cNvPr id="0" name=""/>
        <dsp:cNvSpPr/>
      </dsp:nvSpPr>
      <dsp:spPr>
        <a:xfrm>
          <a:off x="344336" y="3914930"/>
          <a:ext cx="7919749" cy="734049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DDC4B4-2401-4690-A92E-474611885E13}">
      <dsp:nvSpPr>
        <dsp:cNvPr id="0" name=""/>
        <dsp:cNvSpPr/>
      </dsp:nvSpPr>
      <dsp:spPr>
        <a:xfrm>
          <a:off x="154326" y="1735"/>
          <a:ext cx="1833884" cy="81197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u="none" kern="1200" dirty="0"/>
            <a:t>Suburban Housing</a:t>
          </a:r>
          <a:endParaRPr lang="en-US" sz="1600" b="1" kern="1200" dirty="0"/>
        </a:p>
      </dsp:txBody>
      <dsp:txXfrm>
        <a:off x="154326" y="1735"/>
        <a:ext cx="1833884" cy="811973"/>
      </dsp:txXfrm>
    </dsp:sp>
    <dsp:sp modelId="{DB77F8BD-B375-40DF-A802-EBF37EB5F534}">
      <dsp:nvSpPr>
        <dsp:cNvPr id="0" name=""/>
        <dsp:cNvSpPr/>
      </dsp:nvSpPr>
      <dsp:spPr>
        <a:xfrm>
          <a:off x="2031539" y="1735"/>
          <a:ext cx="1833884" cy="81197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u="none" kern="1200" dirty="0"/>
            <a:t>Low Traffic Congestion</a:t>
          </a:r>
          <a:endParaRPr lang="en-US" sz="1600" b="1" kern="1200" dirty="0"/>
        </a:p>
      </dsp:txBody>
      <dsp:txXfrm>
        <a:off x="2031539" y="1735"/>
        <a:ext cx="1833884" cy="811973"/>
      </dsp:txXfrm>
    </dsp:sp>
    <dsp:sp modelId="{85AFC28E-0B25-480E-9957-4633E8BE38D8}">
      <dsp:nvSpPr>
        <dsp:cNvPr id="0" name=""/>
        <dsp:cNvSpPr/>
      </dsp:nvSpPr>
      <dsp:spPr>
        <a:xfrm>
          <a:off x="154326" y="857036"/>
          <a:ext cx="1833884" cy="811973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u="none" kern="1200" dirty="0"/>
            <a:t>Commuter Rail</a:t>
          </a:r>
        </a:p>
      </dsp:txBody>
      <dsp:txXfrm>
        <a:off x="154326" y="857036"/>
        <a:ext cx="1833884" cy="811973"/>
      </dsp:txXfrm>
    </dsp:sp>
    <dsp:sp modelId="{441F7719-57E8-4E5F-B12C-7FF21AC13CAF}">
      <dsp:nvSpPr>
        <dsp:cNvPr id="0" name=""/>
        <dsp:cNvSpPr/>
      </dsp:nvSpPr>
      <dsp:spPr>
        <a:xfrm>
          <a:off x="2031539" y="857036"/>
          <a:ext cx="1833884" cy="811973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u="none" kern="1200"/>
            <a:t>Great Outdoors</a:t>
          </a:r>
          <a:endParaRPr lang="en-US" sz="1600" b="1" i="0" u="none" kern="1200" dirty="0"/>
        </a:p>
      </dsp:txBody>
      <dsp:txXfrm>
        <a:off x="2031539" y="857036"/>
        <a:ext cx="1833884" cy="811973"/>
      </dsp:txXfrm>
    </dsp:sp>
    <dsp:sp modelId="{221A6F5E-CC59-40B8-BB85-E531C445F275}">
      <dsp:nvSpPr>
        <dsp:cNvPr id="0" name=""/>
        <dsp:cNvSpPr/>
      </dsp:nvSpPr>
      <dsp:spPr>
        <a:xfrm>
          <a:off x="154326" y="1712338"/>
          <a:ext cx="1833884" cy="811973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u="none" kern="1200" dirty="0"/>
            <a:t>Housing Affordability</a:t>
          </a:r>
        </a:p>
      </dsp:txBody>
      <dsp:txXfrm>
        <a:off x="154326" y="1712338"/>
        <a:ext cx="1833884" cy="811973"/>
      </dsp:txXfrm>
    </dsp:sp>
    <dsp:sp modelId="{D529D17D-7DD4-4540-81A2-CCA8A654972E}">
      <dsp:nvSpPr>
        <dsp:cNvPr id="0" name=""/>
        <dsp:cNvSpPr/>
      </dsp:nvSpPr>
      <dsp:spPr>
        <a:xfrm>
          <a:off x="2031539" y="1712338"/>
          <a:ext cx="1833884" cy="811973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u="none" kern="1200"/>
            <a:t>Walkability</a:t>
          </a:r>
          <a:endParaRPr lang="en-US" sz="1600" b="1" i="0" u="none" kern="1200" dirty="0"/>
        </a:p>
      </dsp:txBody>
      <dsp:txXfrm>
        <a:off x="2031539" y="1712338"/>
        <a:ext cx="1833884" cy="811973"/>
      </dsp:txXfrm>
    </dsp:sp>
    <dsp:sp modelId="{2F601307-EE44-4522-BB33-BA0D72C1E283}">
      <dsp:nvSpPr>
        <dsp:cNvPr id="0" name=""/>
        <dsp:cNvSpPr/>
      </dsp:nvSpPr>
      <dsp:spPr>
        <a:xfrm>
          <a:off x="154326" y="2567639"/>
          <a:ext cx="1833884" cy="811973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u="none" kern="1200" dirty="0"/>
            <a:t>Fiscal Responsibility</a:t>
          </a:r>
        </a:p>
      </dsp:txBody>
      <dsp:txXfrm>
        <a:off x="154326" y="2567639"/>
        <a:ext cx="1833884" cy="811973"/>
      </dsp:txXfrm>
    </dsp:sp>
    <dsp:sp modelId="{D5D9FA4A-4ABD-4488-8F61-7F6AECAD9BA5}">
      <dsp:nvSpPr>
        <dsp:cNvPr id="0" name=""/>
        <dsp:cNvSpPr/>
      </dsp:nvSpPr>
      <dsp:spPr>
        <a:xfrm>
          <a:off x="2031539" y="2567639"/>
          <a:ext cx="1833884" cy="811973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u="none" kern="1200" dirty="0"/>
            <a:t>Farmland Preservation</a:t>
          </a:r>
        </a:p>
      </dsp:txBody>
      <dsp:txXfrm>
        <a:off x="2031539" y="2567639"/>
        <a:ext cx="1833884" cy="811973"/>
      </dsp:txXfrm>
    </dsp:sp>
    <dsp:sp modelId="{38EB270B-7033-452F-BD85-A6AA0415FEBC}">
      <dsp:nvSpPr>
        <dsp:cNvPr id="0" name=""/>
        <dsp:cNvSpPr/>
      </dsp:nvSpPr>
      <dsp:spPr>
        <a:xfrm>
          <a:off x="154326" y="3422940"/>
          <a:ext cx="1833884" cy="811973"/>
        </a:xfrm>
        <a:prstGeom prst="rect">
          <a:avLst/>
        </a:prstGeom>
        <a:gradFill flip="none" rotWithShape="1">
          <a:gsLst>
            <a:gs pos="13000">
              <a:schemeClr val="accent2"/>
            </a:gs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34000">
              <a:schemeClr val="accent1"/>
            </a:gs>
            <a:gs pos="60000">
              <a:schemeClr val="accent3"/>
            </a:gs>
            <a:gs pos="24000">
              <a:schemeClr val="bg2"/>
            </a:gs>
            <a:gs pos="48000">
              <a:srgbClr val="A1C1DE"/>
            </a:gs>
            <a:gs pos="73000">
              <a:schemeClr val="accent4">
                <a:lumMod val="20000"/>
                <a:lumOff val="80000"/>
              </a:schemeClr>
            </a:gs>
            <a:gs pos="98000">
              <a:srgbClr val="A0C48E"/>
            </a:gs>
            <a:gs pos="83000">
              <a:schemeClr val="accent6"/>
            </a:gs>
          </a:gsLst>
          <a:lin ang="27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u="none" kern="1200" dirty="0"/>
            <a:t>Changing Workforce</a:t>
          </a:r>
        </a:p>
      </dsp:txBody>
      <dsp:txXfrm>
        <a:off x="154326" y="3422940"/>
        <a:ext cx="1833884" cy="811973"/>
      </dsp:txXfrm>
    </dsp:sp>
    <dsp:sp modelId="{3261212A-08DC-464A-A244-FF35786F0A04}">
      <dsp:nvSpPr>
        <dsp:cNvPr id="0" name=""/>
        <dsp:cNvSpPr/>
      </dsp:nvSpPr>
      <dsp:spPr>
        <a:xfrm>
          <a:off x="2031539" y="3422940"/>
          <a:ext cx="1833884" cy="811973"/>
        </a:xfrm>
        <a:prstGeom prst="rect">
          <a:avLst/>
        </a:prstGeom>
        <a:gradFill flip="none" rotWithShape="1">
          <a:gsLst>
            <a:gs pos="13000">
              <a:schemeClr val="accent2"/>
            </a:gs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34000">
              <a:schemeClr val="accent1"/>
            </a:gs>
            <a:gs pos="60000">
              <a:schemeClr val="accent3"/>
            </a:gs>
            <a:gs pos="24000">
              <a:schemeClr val="bg2"/>
            </a:gs>
            <a:gs pos="48000">
              <a:srgbClr val="A1C1DE"/>
            </a:gs>
            <a:gs pos="73000">
              <a:schemeClr val="accent4">
                <a:lumMod val="20000"/>
                <a:lumOff val="80000"/>
              </a:schemeClr>
            </a:gs>
            <a:gs pos="98000">
              <a:srgbClr val="A0C48E"/>
            </a:gs>
            <a:gs pos="83000">
              <a:schemeClr val="accent6"/>
            </a:gs>
          </a:gsLst>
          <a:lin ang="27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u="none" kern="1200" dirty="0"/>
            <a:t>Shopping Options</a:t>
          </a:r>
        </a:p>
      </dsp:txBody>
      <dsp:txXfrm>
        <a:off x="2031539" y="3422940"/>
        <a:ext cx="1833884" cy="811973"/>
      </dsp:txXfrm>
    </dsp:sp>
    <dsp:sp modelId="{AE7F6FEE-C4E0-46DD-A84E-2094E075B17A}">
      <dsp:nvSpPr>
        <dsp:cNvPr id="0" name=""/>
        <dsp:cNvSpPr/>
      </dsp:nvSpPr>
      <dsp:spPr>
        <a:xfrm>
          <a:off x="1092932" y="4278242"/>
          <a:ext cx="1833884" cy="811973"/>
        </a:xfrm>
        <a:prstGeom prst="rect">
          <a:avLst/>
        </a:prstGeom>
        <a:gradFill flip="none" rotWithShape="1">
          <a:gsLst>
            <a:gs pos="13000">
              <a:schemeClr val="accent2"/>
            </a:gs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34000">
              <a:schemeClr val="accent1"/>
            </a:gs>
            <a:gs pos="60000">
              <a:schemeClr val="accent3"/>
            </a:gs>
            <a:gs pos="24000">
              <a:schemeClr val="bg2"/>
            </a:gs>
            <a:gs pos="48000">
              <a:srgbClr val="A1C1DE"/>
            </a:gs>
            <a:gs pos="73000">
              <a:schemeClr val="accent4">
                <a:lumMod val="20000"/>
                <a:lumOff val="80000"/>
              </a:schemeClr>
            </a:gs>
            <a:gs pos="98000">
              <a:srgbClr val="A0C48E"/>
            </a:gs>
            <a:gs pos="83000">
              <a:schemeClr val="accent6"/>
            </a:gs>
          </a:gsLst>
          <a:lin ang="27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u="none" kern="1200" dirty="0"/>
            <a:t>Technology</a:t>
          </a:r>
        </a:p>
      </dsp:txBody>
      <dsp:txXfrm>
        <a:off x="1092932" y="4278242"/>
        <a:ext cx="1833884" cy="81197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76C94E-280D-45DD-B212-CF0A82DC2A8F}">
      <dsp:nvSpPr>
        <dsp:cNvPr id="0" name=""/>
        <dsp:cNvSpPr/>
      </dsp:nvSpPr>
      <dsp:spPr>
        <a:xfrm>
          <a:off x="-5757340" y="-881215"/>
          <a:ext cx="6854382" cy="6854382"/>
        </a:xfrm>
        <a:prstGeom prst="blockArc">
          <a:avLst>
            <a:gd name="adj1" fmla="val 18900000"/>
            <a:gd name="adj2" fmla="val 2700000"/>
            <a:gd name="adj3" fmla="val 315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B92B1A-260A-432E-B736-B0D44EA073E4}">
      <dsp:nvSpPr>
        <dsp:cNvPr id="0" name=""/>
        <dsp:cNvSpPr/>
      </dsp:nvSpPr>
      <dsp:spPr>
        <a:xfrm>
          <a:off x="574237" y="391469"/>
          <a:ext cx="3549822" cy="783345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1781" tIns="68580" rIns="68580" bIns="6858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i="0" u="none" kern="1200" dirty="0"/>
            <a:t>Let It Be</a:t>
          </a:r>
          <a:endParaRPr lang="en-US" sz="2700" b="0" kern="1200" dirty="0"/>
        </a:p>
      </dsp:txBody>
      <dsp:txXfrm>
        <a:off x="574237" y="391469"/>
        <a:ext cx="3549822" cy="783345"/>
      </dsp:txXfrm>
    </dsp:sp>
    <dsp:sp modelId="{7D2BB3D7-FF44-4C80-861C-A3C7340C050D}">
      <dsp:nvSpPr>
        <dsp:cNvPr id="0" name=""/>
        <dsp:cNvSpPr/>
      </dsp:nvSpPr>
      <dsp:spPr>
        <a:xfrm>
          <a:off x="84646" y="293550"/>
          <a:ext cx="979182" cy="979182"/>
        </a:xfrm>
        <a:prstGeom prst="ellipse">
          <a:avLst/>
        </a:prstGeom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ADE429-775A-461A-8DDD-EE9310779EA5}">
      <dsp:nvSpPr>
        <dsp:cNvPr id="0" name=""/>
        <dsp:cNvSpPr/>
      </dsp:nvSpPr>
      <dsp:spPr>
        <a:xfrm>
          <a:off x="1023347" y="1566691"/>
          <a:ext cx="3100712" cy="783345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1781" tIns="68580" rIns="68580" bIns="6858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Ticket To Ride</a:t>
          </a:r>
        </a:p>
      </dsp:txBody>
      <dsp:txXfrm>
        <a:off x="1023347" y="1566691"/>
        <a:ext cx="3100712" cy="783345"/>
      </dsp:txXfrm>
    </dsp:sp>
    <dsp:sp modelId="{0144943D-0EEE-418C-9F5B-DA5995E6C446}">
      <dsp:nvSpPr>
        <dsp:cNvPr id="0" name=""/>
        <dsp:cNvSpPr/>
      </dsp:nvSpPr>
      <dsp:spPr>
        <a:xfrm>
          <a:off x="533756" y="1468773"/>
          <a:ext cx="979182" cy="979182"/>
        </a:xfrm>
        <a:prstGeom prst="ellipse">
          <a:avLst/>
        </a:prstGeom>
        <a:blipFill dpi="0" rotWithShape="0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CE58DA-7BEC-4C66-AE6C-4CD16ADEA874}">
      <dsp:nvSpPr>
        <dsp:cNvPr id="0" name=""/>
        <dsp:cNvSpPr/>
      </dsp:nvSpPr>
      <dsp:spPr>
        <a:xfrm>
          <a:off x="1023347" y="2741913"/>
          <a:ext cx="3100712" cy="783345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1781" tIns="68580" rIns="68580" bIns="6858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Penny Lane</a:t>
          </a:r>
        </a:p>
      </dsp:txBody>
      <dsp:txXfrm>
        <a:off x="1023347" y="2741913"/>
        <a:ext cx="3100712" cy="783345"/>
      </dsp:txXfrm>
    </dsp:sp>
    <dsp:sp modelId="{86073631-CF3B-429B-954C-FCD646C6E98C}">
      <dsp:nvSpPr>
        <dsp:cNvPr id="0" name=""/>
        <dsp:cNvSpPr/>
      </dsp:nvSpPr>
      <dsp:spPr>
        <a:xfrm>
          <a:off x="533756" y="2643995"/>
          <a:ext cx="979182" cy="979182"/>
        </a:xfrm>
        <a:prstGeom prst="ellipse">
          <a:avLst/>
        </a:prstGeom>
        <a:blipFill dpi="0"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13EA41-347F-425E-9548-5294BBBBAF85}">
      <dsp:nvSpPr>
        <dsp:cNvPr id="0" name=""/>
        <dsp:cNvSpPr/>
      </dsp:nvSpPr>
      <dsp:spPr>
        <a:xfrm>
          <a:off x="574237" y="3917136"/>
          <a:ext cx="3549822" cy="783345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1781" tIns="68580" rIns="68580" bIns="6858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Come Together</a:t>
          </a:r>
        </a:p>
      </dsp:txBody>
      <dsp:txXfrm>
        <a:off x="574237" y="3917136"/>
        <a:ext cx="3549822" cy="783345"/>
      </dsp:txXfrm>
    </dsp:sp>
    <dsp:sp modelId="{06254172-9D15-47E2-A2A4-A1D07B030D2F}">
      <dsp:nvSpPr>
        <dsp:cNvPr id="0" name=""/>
        <dsp:cNvSpPr/>
      </dsp:nvSpPr>
      <dsp:spPr>
        <a:xfrm>
          <a:off x="84646" y="3819217"/>
          <a:ext cx="979182" cy="979182"/>
        </a:xfrm>
        <a:prstGeom prst="ellipse">
          <a:avLst/>
        </a:prstGeom>
        <a:blipFill dpi="0" rotWithShape="0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7C146D-4BAC-4345-BF75-E707F30AD12D}">
      <dsp:nvSpPr>
        <dsp:cNvPr id="0" name=""/>
        <dsp:cNvSpPr/>
      </dsp:nvSpPr>
      <dsp:spPr>
        <a:xfrm>
          <a:off x="0" y="0"/>
          <a:ext cx="1683423" cy="41120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Infrastructure and service costs</a:t>
          </a:r>
        </a:p>
      </dsp:txBody>
      <dsp:txXfrm>
        <a:off x="0" y="1644814"/>
        <a:ext cx="1683423" cy="1644814"/>
      </dsp:txXfrm>
    </dsp:sp>
    <dsp:sp modelId="{3D0CF15B-0F6F-447E-AA19-F93C08B7D34E}">
      <dsp:nvSpPr>
        <dsp:cNvPr id="0" name=""/>
        <dsp:cNvSpPr/>
      </dsp:nvSpPr>
      <dsp:spPr>
        <a:xfrm>
          <a:off x="157057" y="246722"/>
          <a:ext cx="1369307" cy="136930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7000" r="-5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EF6A82-3DCC-455C-8F60-D11A354B68D9}">
      <dsp:nvSpPr>
        <dsp:cNvPr id="0" name=""/>
        <dsp:cNvSpPr/>
      </dsp:nvSpPr>
      <dsp:spPr>
        <a:xfrm>
          <a:off x="1733926" y="0"/>
          <a:ext cx="1683423" cy="41120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Revenues</a:t>
          </a:r>
        </a:p>
      </dsp:txBody>
      <dsp:txXfrm>
        <a:off x="1733926" y="1644814"/>
        <a:ext cx="1683423" cy="1644814"/>
      </dsp:txXfrm>
    </dsp:sp>
    <dsp:sp modelId="{36F31E9B-C0EF-4C23-93D7-A1F075868203}">
      <dsp:nvSpPr>
        <dsp:cNvPr id="0" name=""/>
        <dsp:cNvSpPr/>
      </dsp:nvSpPr>
      <dsp:spPr>
        <a:xfrm>
          <a:off x="1890983" y="246722"/>
          <a:ext cx="1369307" cy="1369307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ABB39A-54BF-4802-A681-191772156E3F}">
      <dsp:nvSpPr>
        <dsp:cNvPr id="0" name=""/>
        <dsp:cNvSpPr/>
      </dsp:nvSpPr>
      <dsp:spPr>
        <a:xfrm>
          <a:off x="3467852" y="0"/>
          <a:ext cx="1683423" cy="41120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Location</a:t>
          </a:r>
        </a:p>
      </dsp:txBody>
      <dsp:txXfrm>
        <a:off x="3467852" y="1644814"/>
        <a:ext cx="1683423" cy="1644814"/>
      </dsp:txXfrm>
    </dsp:sp>
    <dsp:sp modelId="{5DDE1E10-49BF-4D1A-8887-33095056C24F}">
      <dsp:nvSpPr>
        <dsp:cNvPr id="0" name=""/>
        <dsp:cNvSpPr/>
      </dsp:nvSpPr>
      <dsp:spPr>
        <a:xfrm>
          <a:off x="3624910" y="246722"/>
          <a:ext cx="1369307" cy="1369307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582E6E-E557-499B-99FB-F98D4D4FDB03}">
      <dsp:nvSpPr>
        <dsp:cNvPr id="0" name=""/>
        <dsp:cNvSpPr/>
      </dsp:nvSpPr>
      <dsp:spPr>
        <a:xfrm>
          <a:off x="5201778" y="0"/>
          <a:ext cx="1683423" cy="41120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Policies and Incentives </a:t>
          </a:r>
        </a:p>
      </dsp:txBody>
      <dsp:txXfrm>
        <a:off x="5201778" y="1644814"/>
        <a:ext cx="1683423" cy="1644814"/>
      </dsp:txXfrm>
    </dsp:sp>
    <dsp:sp modelId="{D01C7E34-E63E-4DCF-B162-F758E61E31AD}">
      <dsp:nvSpPr>
        <dsp:cNvPr id="0" name=""/>
        <dsp:cNvSpPr/>
      </dsp:nvSpPr>
      <dsp:spPr>
        <a:xfrm>
          <a:off x="5358836" y="246722"/>
          <a:ext cx="1369307" cy="1369307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C1128A-8DBA-4191-943F-AA2ECC30ED58}">
      <dsp:nvSpPr>
        <dsp:cNvPr id="0" name=""/>
        <dsp:cNvSpPr/>
      </dsp:nvSpPr>
      <dsp:spPr>
        <a:xfrm>
          <a:off x="6935704" y="0"/>
          <a:ext cx="1683423" cy="41120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Demographic changes</a:t>
          </a:r>
        </a:p>
      </dsp:txBody>
      <dsp:txXfrm>
        <a:off x="6935704" y="1644814"/>
        <a:ext cx="1683423" cy="1644814"/>
      </dsp:txXfrm>
    </dsp:sp>
    <dsp:sp modelId="{C8C13188-AF80-42C5-B188-51A894097BF6}">
      <dsp:nvSpPr>
        <dsp:cNvPr id="0" name=""/>
        <dsp:cNvSpPr/>
      </dsp:nvSpPr>
      <dsp:spPr>
        <a:xfrm>
          <a:off x="7092762" y="246722"/>
          <a:ext cx="1369307" cy="1369307"/>
        </a:xfrm>
        <a:prstGeom prst="ellipse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A2757D-566D-4499-AC3E-2E47AF882650}">
      <dsp:nvSpPr>
        <dsp:cNvPr id="0" name=""/>
        <dsp:cNvSpPr/>
      </dsp:nvSpPr>
      <dsp:spPr>
        <a:xfrm>
          <a:off x="344765" y="3289628"/>
          <a:ext cx="7929597" cy="616805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01A79C-2F1C-4BC2-ABB9-18F93DD4231A}">
      <dsp:nvSpPr>
        <dsp:cNvPr id="0" name=""/>
        <dsp:cNvSpPr/>
      </dsp:nvSpPr>
      <dsp:spPr>
        <a:xfrm>
          <a:off x="-5604173" y="-857930"/>
          <a:ext cx="6672430" cy="6672430"/>
        </a:xfrm>
        <a:prstGeom prst="blockArc">
          <a:avLst>
            <a:gd name="adj1" fmla="val 18900000"/>
            <a:gd name="adj2" fmla="val 2700000"/>
            <a:gd name="adj3" fmla="val 324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549E3B-FBEB-4F22-811D-7A06E0C994AA}">
      <dsp:nvSpPr>
        <dsp:cNvPr id="0" name=""/>
        <dsp:cNvSpPr/>
      </dsp:nvSpPr>
      <dsp:spPr>
        <a:xfrm>
          <a:off x="467017" y="309686"/>
          <a:ext cx="8082827" cy="6197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1942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bg1"/>
              </a:solidFill>
            </a:rPr>
            <a:t>Transportation </a:t>
          </a:r>
        </a:p>
      </dsp:txBody>
      <dsp:txXfrm>
        <a:off x="467017" y="309686"/>
        <a:ext cx="8082827" cy="619769"/>
      </dsp:txXfrm>
    </dsp:sp>
    <dsp:sp modelId="{50B50BC8-2C15-4A52-82AE-EDD0503671A0}">
      <dsp:nvSpPr>
        <dsp:cNvPr id="0" name=""/>
        <dsp:cNvSpPr/>
      </dsp:nvSpPr>
      <dsp:spPr>
        <a:xfrm>
          <a:off x="79661" y="232215"/>
          <a:ext cx="774711" cy="774711"/>
        </a:xfrm>
        <a:prstGeom prst="ellipse">
          <a:avLst/>
        </a:prstGeom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3E1C53-D6BF-49C5-B438-7210139E3399}">
      <dsp:nvSpPr>
        <dsp:cNvPr id="0" name=""/>
        <dsp:cNvSpPr/>
      </dsp:nvSpPr>
      <dsp:spPr>
        <a:xfrm>
          <a:off x="911125" y="1239043"/>
          <a:ext cx="7638718" cy="6197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1942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bg1"/>
              </a:solidFill>
            </a:rPr>
            <a:t>Schools</a:t>
          </a:r>
        </a:p>
      </dsp:txBody>
      <dsp:txXfrm>
        <a:off x="911125" y="1239043"/>
        <a:ext cx="7638718" cy="619769"/>
      </dsp:txXfrm>
    </dsp:sp>
    <dsp:sp modelId="{63998063-419A-4A9B-A497-9675D388DD72}">
      <dsp:nvSpPr>
        <dsp:cNvPr id="0" name=""/>
        <dsp:cNvSpPr/>
      </dsp:nvSpPr>
      <dsp:spPr>
        <a:xfrm>
          <a:off x="523769" y="1161572"/>
          <a:ext cx="774711" cy="774711"/>
        </a:xfrm>
        <a:prstGeom prst="ellipse">
          <a:avLst/>
        </a:prstGeom>
        <a:blipFill dpi="0" rotWithShape="0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59FBAB-C279-4656-95BD-DAECF7AC5719}">
      <dsp:nvSpPr>
        <dsp:cNvPr id="0" name=""/>
        <dsp:cNvSpPr/>
      </dsp:nvSpPr>
      <dsp:spPr>
        <a:xfrm>
          <a:off x="1047431" y="2168400"/>
          <a:ext cx="7502412" cy="6197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1942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bg1"/>
              </a:solidFill>
            </a:rPr>
            <a:t>Safety and Emergency Services</a:t>
          </a:r>
        </a:p>
      </dsp:txBody>
      <dsp:txXfrm>
        <a:off x="1047431" y="2168400"/>
        <a:ext cx="7502412" cy="619769"/>
      </dsp:txXfrm>
    </dsp:sp>
    <dsp:sp modelId="{FC10ED9A-4944-4CA4-9761-250052DA16A6}">
      <dsp:nvSpPr>
        <dsp:cNvPr id="0" name=""/>
        <dsp:cNvSpPr/>
      </dsp:nvSpPr>
      <dsp:spPr>
        <a:xfrm>
          <a:off x="660075" y="2090929"/>
          <a:ext cx="774711" cy="774711"/>
        </a:xfrm>
        <a:prstGeom prst="ellipse">
          <a:avLst/>
        </a:prstGeom>
        <a:blipFill dpi="0"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8491DA-BADF-44AF-A5C8-29FE358FA454}">
      <dsp:nvSpPr>
        <dsp:cNvPr id="0" name=""/>
        <dsp:cNvSpPr/>
      </dsp:nvSpPr>
      <dsp:spPr>
        <a:xfrm>
          <a:off x="911125" y="3097757"/>
          <a:ext cx="7638718" cy="6197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1942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bg1"/>
              </a:solidFill>
            </a:rPr>
            <a:t>Parks and Recreation</a:t>
          </a:r>
        </a:p>
      </dsp:txBody>
      <dsp:txXfrm>
        <a:off x="911125" y="3097757"/>
        <a:ext cx="7638718" cy="619769"/>
      </dsp:txXfrm>
    </dsp:sp>
    <dsp:sp modelId="{64E923D4-7D4E-48CA-BB9E-8097483B2570}">
      <dsp:nvSpPr>
        <dsp:cNvPr id="0" name=""/>
        <dsp:cNvSpPr/>
      </dsp:nvSpPr>
      <dsp:spPr>
        <a:xfrm>
          <a:off x="523769" y="3020285"/>
          <a:ext cx="774711" cy="774711"/>
        </a:xfrm>
        <a:prstGeom prst="ellipse">
          <a:avLst/>
        </a:prstGeom>
        <a:blipFill dpi="0" rotWithShape="0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31F606-10FB-4E8B-B505-19CCA05F2769}">
      <dsp:nvSpPr>
        <dsp:cNvPr id="0" name=""/>
        <dsp:cNvSpPr/>
      </dsp:nvSpPr>
      <dsp:spPr>
        <a:xfrm>
          <a:off x="467017" y="4027113"/>
          <a:ext cx="8082827" cy="6197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1942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bg1"/>
              </a:solidFill>
            </a:rPr>
            <a:t>Administration and much more… </a:t>
          </a:r>
        </a:p>
      </dsp:txBody>
      <dsp:txXfrm>
        <a:off x="467017" y="4027113"/>
        <a:ext cx="8082827" cy="619769"/>
      </dsp:txXfrm>
    </dsp:sp>
    <dsp:sp modelId="{22B76D15-B463-4609-AE22-D34D87A03C8B}">
      <dsp:nvSpPr>
        <dsp:cNvPr id="0" name=""/>
        <dsp:cNvSpPr/>
      </dsp:nvSpPr>
      <dsp:spPr>
        <a:xfrm>
          <a:off x="79661" y="3949642"/>
          <a:ext cx="774711" cy="774711"/>
        </a:xfrm>
        <a:prstGeom prst="ellipse">
          <a:avLst/>
        </a:prstGeom>
        <a:blipFill dpi="0" rotWithShape="0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A952A7-21A7-4DB6-9984-BB77AC6A53BA}">
      <dsp:nvSpPr>
        <dsp:cNvPr id="0" name=""/>
        <dsp:cNvSpPr/>
      </dsp:nvSpPr>
      <dsp:spPr>
        <a:xfrm>
          <a:off x="0" y="858811"/>
          <a:ext cx="2005904" cy="128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60960" rIns="170688" bIns="6096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Revenue Factors</a:t>
          </a:r>
        </a:p>
      </dsp:txBody>
      <dsp:txXfrm>
        <a:off x="0" y="858811"/>
        <a:ext cx="2005904" cy="1287000"/>
      </dsp:txXfrm>
    </dsp:sp>
    <dsp:sp modelId="{F5980A86-C9D2-4EC9-971A-30FE725BF6DA}">
      <dsp:nvSpPr>
        <dsp:cNvPr id="0" name=""/>
        <dsp:cNvSpPr/>
      </dsp:nvSpPr>
      <dsp:spPr>
        <a:xfrm>
          <a:off x="2005903" y="858811"/>
          <a:ext cx="401180" cy="1287000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B7DDE8-FC11-445E-9FB3-4F874CB29085}">
      <dsp:nvSpPr>
        <dsp:cNvPr id="0" name=""/>
        <dsp:cNvSpPr/>
      </dsp:nvSpPr>
      <dsp:spPr>
        <a:xfrm>
          <a:off x="2567557" y="858811"/>
          <a:ext cx="5456058" cy="1287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Property taxes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Impact fees</a:t>
          </a:r>
        </a:p>
      </dsp:txBody>
      <dsp:txXfrm>
        <a:off x="2567557" y="858811"/>
        <a:ext cx="5456058" cy="1287000"/>
      </dsp:txXfrm>
    </dsp:sp>
    <dsp:sp modelId="{80563F0A-B384-43CB-A629-16DCB2C72514}">
      <dsp:nvSpPr>
        <dsp:cNvPr id="0" name=""/>
        <dsp:cNvSpPr/>
      </dsp:nvSpPr>
      <dsp:spPr>
        <a:xfrm>
          <a:off x="0" y="2781999"/>
          <a:ext cx="2005904" cy="128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60960" rIns="170688" bIns="6096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Cost Factors</a:t>
          </a:r>
        </a:p>
      </dsp:txBody>
      <dsp:txXfrm>
        <a:off x="0" y="2781999"/>
        <a:ext cx="2005904" cy="1287000"/>
      </dsp:txXfrm>
    </dsp:sp>
    <dsp:sp modelId="{4FBCFA90-1B13-45E1-82E6-7F8ABEE517F1}">
      <dsp:nvSpPr>
        <dsp:cNvPr id="0" name=""/>
        <dsp:cNvSpPr/>
      </dsp:nvSpPr>
      <dsp:spPr>
        <a:xfrm>
          <a:off x="2005903" y="2379812"/>
          <a:ext cx="401180" cy="2091375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0C28D4-FDB4-4159-9856-C1BB4E621A99}">
      <dsp:nvSpPr>
        <dsp:cNvPr id="0" name=""/>
        <dsp:cNvSpPr/>
      </dsp:nvSpPr>
      <dsp:spPr>
        <a:xfrm>
          <a:off x="2567557" y="2379812"/>
          <a:ext cx="5456058" cy="20913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Trip length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Persons per household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Jobs per 1,000 square feet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Students per household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School boundary assignment</a:t>
          </a:r>
        </a:p>
      </dsp:txBody>
      <dsp:txXfrm>
        <a:off x="2567557" y="2379812"/>
        <a:ext cx="5456058" cy="209137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7974BC-12EC-4781-8ADA-F459F89A0272}">
      <dsp:nvSpPr>
        <dsp:cNvPr id="0" name=""/>
        <dsp:cNvSpPr/>
      </dsp:nvSpPr>
      <dsp:spPr>
        <a:xfrm rot="16200000">
          <a:off x="-138077" y="142019"/>
          <a:ext cx="4076337" cy="3792297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0" tIns="0" rIns="197507" bIns="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Regional-level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Broad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Average and Hybrid Cost Analysis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6-month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$60,000</a:t>
          </a:r>
        </a:p>
      </dsp:txBody>
      <dsp:txXfrm rot="5400000">
        <a:off x="3943" y="815266"/>
        <a:ext cx="3792297" cy="2445803"/>
      </dsp:txXfrm>
    </dsp:sp>
    <dsp:sp modelId="{859E0F30-56C8-4297-BAB5-39582A765168}">
      <dsp:nvSpPr>
        <dsp:cNvPr id="0" name=""/>
        <dsp:cNvSpPr/>
      </dsp:nvSpPr>
      <dsp:spPr>
        <a:xfrm rot="16200000">
          <a:off x="3938642" y="142019"/>
          <a:ext cx="4076337" cy="3792297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0" tIns="0" rIns="197507" bIns="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Community-level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More specific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Marginal Cost Analysis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1-year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$150,000</a:t>
          </a:r>
        </a:p>
      </dsp:txBody>
      <dsp:txXfrm rot="5400000">
        <a:off x="4080662" y="815266"/>
        <a:ext cx="3792297" cy="24458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#2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0.1532</cdr:x>
      <cdr:y>0.04739</cdr:y>
    </cdr:from>
    <cdr:to>
      <cdr:x>0.58835</cdr:x>
      <cdr:y>0.18009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15398" y="236808"/>
          <a:ext cx="3452076" cy="6631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000" b="1" dirty="0">
              <a:solidFill>
                <a:schemeClr val="tx2"/>
              </a:solidFill>
            </a:rPr>
            <a:t>Additional Capital</a:t>
          </a:r>
        </a:p>
      </cdr:txBody>
    </cdr:sp>
  </cdr:relSizeAnchor>
  <cdr:relSizeAnchor xmlns:cdr="http://schemas.openxmlformats.org/drawingml/2006/chartDrawing">
    <cdr:from>
      <cdr:x>0.19118</cdr:x>
      <cdr:y>0.14706</cdr:y>
    </cdr:from>
    <cdr:to>
      <cdr:x>0.25654</cdr:x>
      <cdr:y>0.45588</cdr:y>
    </cdr:to>
    <cdr:cxnSp macro="">
      <cdr:nvCxnSpPr>
        <cdr:cNvPr id="4" name="Straight Arrow Connector 3">
          <a:extLst xmlns:a="http://schemas.openxmlformats.org/drawingml/2006/main">
            <a:ext uri="{FF2B5EF4-FFF2-40B4-BE49-F238E27FC236}">
              <a16:creationId xmlns:a16="http://schemas.microsoft.com/office/drawing/2014/main" id="{85BCBFC4-0B49-4E49-85C1-5E1432365AC8}"/>
            </a:ext>
          </a:extLst>
        </cdr:cNvPr>
        <cdr:cNvCxnSpPr/>
      </cdr:nvCxnSpPr>
      <cdr:spPr>
        <a:xfrm xmlns:a="http://schemas.openxmlformats.org/drawingml/2006/main" flipH="1">
          <a:off x="1783080" y="762000"/>
          <a:ext cx="609601" cy="1600200"/>
        </a:xfrm>
        <a:prstGeom xmlns:a="http://schemas.openxmlformats.org/drawingml/2006/main" prst="straightConnector1">
          <a:avLst/>
        </a:prstGeom>
        <a:ln xmlns:a="http://schemas.openxmlformats.org/drawingml/2006/main" w="38100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0.25654</cdr:x>
      <cdr:y>0.14706</cdr:y>
    </cdr:from>
    <cdr:to>
      <cdr:x>0.27288</cdr:x>
      <cdr:y>0.39706</cdr:y>
    </cdr:to>
    <cdr:cxnSp macro="">
      <cdr:nvCxnSpPr>
        <cdr:cNvPr id="5" name="Straight Arrow Connector 4">
          <a:extLst xmlns:a="http://schemas.openxmlformats.org/drawingml/2006/main">
            <a:ext uri="{FF2B5EF4-FFF2-40B4-BE49-F238E27FC236}">
              <a16:creationId xmlns:a16="http://schemas.microsoft.com/office/drawing/2014/main" id="{7F4F0E2F-799D-4D96-9EC1-3CEE9B7377D1}"/>
            </a:ext>
          </a:extLst>
        </cdr:cNvPr>
        <cdr:cNvCxnSpPr/>
      </cdr:nvCxnSpPr>
      <cdr:spPr>
        <a:xfrm xmlns:a="http://schemas.openxmlformats.org/drawingml/2006/main">
          <a:off x="2392680" y="762000"/>
          <a:ext cx="152400" cy="1295400"/>
        </a:xfrm>
        <a:prstGeom xmlns:a="http://schemas.openxmlformats.org/drawingml/2006/main" prst="straightConnector1">
          <a:avLst/>
        </a:prstGeom>
        <a:ln xmlns:a="http://schemas.openxmlformats.org/drawingml/2006/main" w="38100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0.25654</cdr:x>
      <cdr:y>0.14706</cdr:y>
    </cdr:from>
    <cdr:to>
      <cdr:x>0.39542</cdr:x>
      <cdr:y>0.35294</cdr:y>
    </cdr:to>
    <cdr:cxnSp macro="">
      <cdr:nvCxnSpPr>
        <cdr:cNvPr id="8" name="Straight Arrow Connector 7">
          <a:extLst xmlns:a="http://schemas.openxmlformats.org/drawingml/2006/main">
            <a:ext uri="{FF2B5EF4-FFF2-40B4-BE49-F238E27FC236}">
              <a16:creationId xmlns:a16="http://schemas.microsoft.com/office/drawing/2014/main" id="{EB6C6483-4C92-47B4-B346-45BD9771B6E0}"/>
            </a:ext>
          </a:extLst>
        </cdr:cNvPr>
        <cdr:cNvCxnSpPr/>
      </cdr:nvCxnSpPr>
      <cdr:spPr>
        <a:xfrm xmlns:a="http://schemas.openxmlformats.org/drawingml/2006/main">
          <a:off x="2392680" y="762000"/>
          <a:ext cx="1295400" cy="1066800"/>
        </a:xfrm>
        <a:prstGeom xmlns:a="http://schemas.openxmlformats.org/drawingml/2006/main" prst="straightConnector1">
          <a:avLst/>
        </a:prstGeom>
        <a:ln xmlns:a="http://schemas.openxmlformats.org/drawingml/2006/main" w="38100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0.25654</cdr:x>
      <cdr:y>0.14706</cdr:y>
    </cdr:from>
    <cdr:to>
      <cdr:x>0.5</cdr:x>
      <cdr:y>0.29412</cdr:y>
    </cdr:to>
    <cdr:cxnSp macro="">
      <cdr:nvCxnSpPr>
        <cdr:cNvPr id="11" name="Straight Arrow Connector 10">
          <a:extLst xmlns:a="http://schemas.openxmlformats.org/drawingml/2006/main">
            <a:ext uri="{FF2B5EF4-FFF2-40B4-BE49-F238E27FC236}">
              <a16:creationId xmlns:a16="http://schemas.microsoft.com/office/drawing/2014/main" id="{7EE420E3-3CD3-4A0A-A916-913ACAC5D8BC}"/>
            </a:ext>
          </a:extLst>
        </cdr:cNvPr>
        <cdr:cNvCxnSpPr/>
      </cdr:nvCxnSpPr>
      <cdr:spPr>
        <a:xfrm xmlns:a="http://schemas.openxmlformats.org/drawingml/2006/main">
          <a:off x="2392680" y="762000"/>
          <a:ext cx="2270760" cy="762000"/>
        </a:xfrm>
        <a:prstGeom xmlns:a="http://schemas.openxmlformats.org/drawingml/2006/main" prst="straightConnector1">
          <a:avLst/>
        </a:prstGeom>
        <a:ln xmlns:a="http://schemas.openxmlformats.org/drawingml/2006/main" w="38100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0.25654</cdr:x>
      <cdr:y>0.14706</cdr:y>
    </cdr:from>
    <cdr:to>
      <cdr:x>0.71895</cdr:x>
      <cdr:y>0.23529</cdr:y>
    </cdr:to>
    <cdr:cxnSp macro="">
      <cdr:nvCxnSpPr>
        <cdr:cNvPr id="14" name="Straight Arrow Connector 13">
          <a:extLst xmlns:a="http://schemas.openxmlformats.org/drawingml/2006/main">
            <a:ext uri="{FF2B5EF4-FFF2-40B4-BE49-F238E27FC236}">
              <a16:creationId xmlns:a16="http://schemas.microsoft.com/office/drawing/2014/main" id="{EC159F9C-673D-45A0-95A3-294A325DF333}"/>
            </a:ext>
          </a:extLst>
        </cdr:cNvPr>
        <cdr:cNvCxnSpPr/>
      </cdr:nvCxnSpPr>
      <cdr:spPr>
        <a:xfrm xmlns:a="http://schemas.openxmlformats.org/drawingml/2006/main">
          <a:off x="2392680" y="762000"/>
          <a:ext cx="4312920" cy="457200"/>
        </a:xfrm>
        <a:prstGeom xmlns:a="http://schemas.openxmlformats.org/drawingml/2006/main" prst="straightConnector1">
          <a:avLst/>
        </a:prstGeom>
        <a:ln xmlns:a="http://schemas.openxmlformats.org/drawingml/2006/main" w="38100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0.25654</cdr:x>
      <cdr:y>0.14706</cdr:y>
    </cdr:from>
    <cdr:to>
      <cdr:x>0.95098</cdr:x>
      <cdr:y>0.14706</cdr:y>
    </cdr:to>
    <cdr:cxnSp macro="">
      <cdr:nvCxnSpPr>
        <cdr:cNvPr id="17" name="Straight Arrow Connector 16">
          <a:extLst xmlns:a="http://schemas.openxmlformats.org/drawingml/2006/main">
            <a:ext uri="{FF2B5EF4-FFF2-40B4-BE49-F238E27FC236}">
              <a16:creationId xmlns:a16="http://schemas.microsoft.com/office/drawing/2014/main" id="{E19B9A39-14B6-419C-8CF0-33D28975E225}"/>
            </a:ext>
          </a:extLst>
        </cdr:cNvPr>
        <cdr:cNvCxnSpPr/>
      </cdr:nvCxnSpPr>
      <cdr:spPr>
        <a:xfrm xmlns:a="http://schemas.openxmlformats.org/drawingml/2006/main">
          <a:off x="2392680" y="762000"/>
          <a:ext cx="6477000" cy="0"/>
        </a:xfrm>
        <a:prstGeom xmlns:a="http://schemas.openxmlformats.org/drawingml/2006/main" prst="straightConnector1">
          <a:avLst/>
        </a:prstGeom>
        <a:ln xmlns:a="http://schemas.openxmlformats.org/drawingml/2006/main" w="38100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7740" cy="471053"/>
          </a:xfrm>
          <a:prstGeom prst="rect">
            <a:avLst/>
          </a:prstGeom>
        </p:spPr>
        <p:txBody>
          <a:bodyPr vert="horz" lIns="94598" tIns="47299" rIns="94598" bIns="4729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1"/>
            <a:ext cx="3077740" cy="471053"/>
          </a:xfrm>
          <a:prstGeom prst="rect">
            <a:avLst/>
          </a:prstGeom>
        </p:spPr>
        <p:txBody>
          <a:bodyPr vert="horz" lIns="94598" tIns="47299" rIns="94598" bIns="47299" rtlCol="0"/>
          <a:lstStyle>
            <a:lvl1pPr algn="r">
              <a:defRPr sz="1200"/>
            </a:lvl1pPr>
          </a:lstStyle>
          <a:p>
            <a:fld id="{C23F2CF8-E23B-4B4D-9144-F07A442B1D5D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70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598" tIns="47299" rIns="94598" bIns="4729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598" tIns="47299" rIns="94598" bIns="4729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3"/>
            <a:ext cx="3077740" cy="471052"/>
          </a:xfrm>
          <a:prstGeom prst="rect">
            <a:avLst/>
          </a:prstGeom>
        </p:spPr>
        <p:txBody>
          <a:bodyPr vert="horz" lIns="94598" tIns="47299" rIns="94598" bIns="4729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3"/>
            <a:ext cx="3077740" cy="471052"/>
          </a:xfrm>
          <a:prstGeom prst="rect">
            <a:avLst/>
          </a:prstGeom>
        </p:spPr>
        <p:txBody>
          <a:bodyPr vert="horz" lIns="94598" tIns="47299" rIns="94598" bIns="47299" rtlCol="0" anchor="b"/>
          <a:lstStyle>
            <a:lvl1pPr algn="r">
              <a:defRPr sz="1200"/>
            </a:lvl1pPr>
          </a:lstStyle>
          <a:p>
            <a:fld id="{875CB2ED-FAC2-427B-BD70-EC9E4A3963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2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CB2ED-FAC2-427B-BD70-EC9E4A396395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774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CB2ED-FAC2-427B-BD70-EC9E4A39639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563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CB2ED-FAC2-427B-BD70-EC9E4A39639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571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CB2ED-FAC2-427B-BD70-EC9E4A39639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3323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CB2ED-FAC2-427B-BD70-EC9E4A39639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5471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CB2ED-FAC2-427B-BD70-EC9E4A39639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0472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CB2ED-FAC2-427B-BD70-EC9E4A39639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7713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CB2ED-FAC2-427B-BD70-EC9E4A39639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6566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Talking</a:t>
            </a:r>
            <a:r>
              <a:rPr lang="en-US" sz="1200" b="1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Points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CB2ED-FAC2-427B-BD70-EC9E4A39639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36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CB2ED-FAC2-427B-BD70-EC9E4A39639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043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CB2ED-FAC2-427B-BD70-EC9E4A39639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68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CB2ED-FAC2-427B-BD70-EC9E4A396395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6536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CB2ED-FAC2-427B-BD70-EC9E4A39639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017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CB2ED-FAC2-427B-BD70-EC9E4A39639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4163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CB2ED-FAC2-427B-BD70-EC9E4A39639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6974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CB2ED-FAC2-427B-BD70-EC9E4A39639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2577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CB2ED-FAC2-427B-BD70-EC9E4A39639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0094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CB2ED-FAC2-427B-BD70-EC9E4A39639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2921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CB2ED-FAC2-427B-BD70-EC9E4A39639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41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CB2ED-FAC2-427B-BD70-EC9E4A396395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554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CB2ED-FAC2-427B-BD70-EC9E4A39639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34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mission it to conduct regional planning, facilitate coordination and cooperation, service as a source of information and expertise on issues affecting southwest Idaho, and assist member agencies in accessing funding to accomplish local and regional goals.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CB2ED-FAC2-427B-BD70-EC9E4A39639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619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CB2ED-FAC2-427B-BD70-EC9E4A396395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827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CB2ED-FAC2-427B-BD70-EC9E4A39639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4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CB2ED-FAC2-427B-BD70-EC9E4A39639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603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28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CB2ED-FAC2-427B-BD70-EC9E4A39639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47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CB2ED-FAC2-427B-BD70-EC9E4A39639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15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7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77908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613" y="304534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2877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613" y="304534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6938" y="1614850"/>
            <a:ext cx="7886700" cy="4351338"/>
          </a:xfrm>
        </p:spPr>
        <p:txBody>
          <a:bodyPr/>
          <a:lstStyle>
            <a:lvl1pPr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Note: If making a </a:t>
            </a:r>
            <a:r>
              <a:rPr lang="en-US" dirty="0" err="1"/>
              <a:t>Powerpoint</a:t>
            </a:r>
            <a:r>
              <a:rPr lang="en-US" dirty="0"/>
              <a:t> presentation for Board or committee meetings, include the page number of what you’re referencing in the agenda/packet at the bottom of the slide. </a:t>
            </a:r>
          </a:p>
          <a:p>
            <a:pPr lvl="0"/>
            <a:r>
              <a:rPr lang="en-US" dirty="0"/>
              <a:t>Example: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96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1136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330" y="291974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1083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4330" y="291974"/>
            <a:ext cx="78867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What does COMPASS do?</a:t>
            </a:r>
          </a:p>
        </p:txBody>
      </p:sp>
      <p:graphicFrame>
        <p:nvGraphicFramePr>
          <p:cNvPr id="3" name="Diagram 2"/>
          <p:cNvGraphicFramePr/>
          <p:nvPr userDrawn="1">
            <p:extLst>
              <p:ext uri="{D42A27DB-BD31-4B8C-83A1-F6EECF244321}">
                <p14:modId xmlns:p14="http://schemas.microsoft.com/office/powerpoint/2010/main" val="3259464297"/>
              </p:ext>
            </p:extLst>
          </p:nvPr>
        </p:nvGraphicFramePr>
        <p:xfrm>
          <a:off x="108000" y="1856454"/>
          <a:ext cx="8985600" cy="4144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340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9038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025" y="294959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22078" y="1620522"/>
            <a:ext cx="8140304" cy="3825875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876952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640" y="284163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635794" y="1609726"/>
            <a:ext cx="8018860" cy="401637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content</a:t>
            </a:r>
          </a:p>
        </p:txBody>
      </p:sp>
    </p:spTree>
    <p:extLst>
      <p:ext uri="{BB962C8B-B14F-4D97-AF65-F5344CB8AC3E}">
        <p14:creationId xmlns:p14="http://schemas.microsoft.com/office/powerpoint/2010/main" val="359218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7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4330" y="291974"/>
            <a:ext cx="78867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Contact</a:t>
            </a:r>
          </a:p>
        </p:txBody>
      </p:sp>
      <p:sp>
        <p:nvSpPr>
          <p:cNvPr id="3" name="Text Placeholder 2"/>
          <p:cNvSpPr txBox="1">
            <a:spLocks/>
          </p:cNvSpPr>
          <p:nvPr userDrawn="1"/>
        </p:nvSpPr>
        <p:spPr>
          <a:xfrm>
            <a:off x="355025" y="1486632"/>
            <a:ext cx="5220585" cy="147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47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4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47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47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47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600" dirty="0">
                <a:solidFill>
                  <a:schemeClr val="tx1"/>
                </a:solidFill>
              </a:rPr>
              <a:t>Name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600" dirty="0">
                <a:solidFill>
                  <a:schemeClr val="tx1"/>
                </a:solidFill>
              </a:rPr>
              <a:t>Title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600" dirty="0">
                <a:solidFill>
                  <a:schemeClr val="tx1"/>
                </a:solidFill>
              </a:rPr>
              <a:t>email@compassidaho.org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55025" y="4231092"/>
            <a:ext cx="9058923" cy="1723826"/>
            <a:chOff x="377327" y="4242243"/>
            <a:chExt cx="9058923" cy="172382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3857" y="4280481"/>
              <a:ext cx="516274" cy="516274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377327" y="4242243"/>
              <a:ext cx="9058923" cy="1723826"/>
              <a:chOff x="377327" y="4242243"/>
              <a:chExt cx="9058923" cy="172382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377327" y="4242243"/>
                <a:ext cx="5044677" cy="1723826"/>
                <a:chOff x="215073" y="3278121"/>
                <a:chExt cx="5044677" cy="1723826"/>
              </a:xfrm>
            </p:grpSpPr>
            <p:sp>
              <p:nvSpPr>
                <p:cNvPr id="13" name="Text Placeholder 2"/>
                <p:cNvSpPr txBox="1">
                  <a:spLocks/>
                </p:cNvSpPr>
                <p:nvPr/>
              </p:nvSpPr>
              <p:spPr>
                <a:xfrm>
                  <a:off x="796110" y="3410544"/>
                  <a:ext cx="4463640" cy="39058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rgbClr val="00247D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rgbClr val="00247D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rgbClr val="00247D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rgbClr val="00247D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rgbClr val="00247D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lnSpc>
                      <a:spcPct val="100000"/>
                    </a:lnSpc>
                    <a:spcBef>
                      <a:spcPts val="0"/>
                    </a:spcBef>
                    <a:buFont typeface="Arial" panose="020B0604020202020204" pitchFamily="34" charset="0"/>
                    <a:buNone/>
                  </a:pPr>
                  <a:r>
                    <a:rPr lang="en-US" sz="1400" dirty="0">
                      <a:solidFill>
                        <a:schemeClr val="tx1"/>
                      </a:solidFill>
                    </a:rPr>
                    <a:t>www.compassidaho.org</a:t>
                  </a:r>
                </a:p>
              </p:txBody>
            </p:sp>
            <p:grpSp>
              <p:nvGrpSpPr>
                <p:cNvPr id="14" name="Group 13"/>
                <p:cNvGrpSpPr/>
                <p:nvPr/>
              </p:nvGrpSpPr>
              <p:grpSpPr>
                <a:xfrm>
                  <a:off x="215073" y="3278121"/>
                  <a:ext cx="4807157" cy="1723826"/>
                  <a:chOff x="215073" y="3278121"/>
                  <a:chExt cx="4807157" cy="1723826"/>
                </a:xfrm>
              </p:grpSpPr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215073" y="3809045"/>
                    <a:ext cx="4807157" cy="1192902"/>
                    <a:chOff x="4217641" y="1650835"/>
                    <a:chExt cx="4807157" cy="1192902"/>
                  </a:xfrm>
                </p:grpSpPr>
                <p:grpSp>
                  <p:nvGrpSpPr>
                    <p:cNvPr id="17" name="Group 16"/>
                    <p:cNvGrpSpPr/>
                    <p:nvPr/>
                  </p:nvGrpSpPr>
                  <p:grpSpPr>
                    <a:xfrm>
                      <a:off x="4217641" y="1650835"/>
                      <a:ext cx="628513" cy="1181739"/>
                      <a:chOff x="4217641" y="1650835"/>
                      <a:chExt cx="628513" cy="1181739"/>
                    </a:xfrm>
                  </p:grpSpPr>
                  <p:pic>
                    <p:nvPicPr>
                      <p:cNvPr id="20" name="Picture 19"/>
                      <p:cNvPicPr>
                        <a:picLocks noChangeAspect="1"/>
                      </p:cNvPicPr>
                      <p:nvPr/>
                    </p:nvPicPr>
                    <p:blipFill>
                      <a:blip r:embed="rId3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217641" y="1650835"/>
                        <a:ext cx="595060" cy="59506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1" name="Picture 20"/>
                      <p:cNvPicPr>
                        <a:picLocks noChangeAspect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234930" y="2221350"/>
                        <a:ext cx="611224" cy="611224"/>
                      </a:xfrm>
                      <a:prstGeom prst="rect">
                        <a:avLst/>
                      </a:prstGeom>
                    </p:spPr>
                  </p:pic>
                </p:grpSp>
                <p:sp>
                  <p:nvSpPr>
                    <p:cNvPr id="18" name="Text Placeholder 2"/>
                    <p:cNvSpPr txBox="1">
                      <a:spLocks/>
                    </p:cNvSpPr>
                    <p:nvPr/>
                  </p:nvSpPr>
                  <p:spPr>
                    <a:xfrm>
                      <a:off x="4798679" y="1824679"/>
                      <a:ext cx="4226119" cy="464347"/>
                    </a:xfrm>
                    <a:prstGeom prst="rect">
                      <a:avLst/>
                    </a:prstGeom>
                  </p:spPr>
                  <p:txBody>
                    <a:bodyPr vert="horz" lIns="91440" tIns="45720" rIns="91440" bIns="45720" rtlCol="0">
                      <a:normAutofit/>
                    </a:bodyPr>
                    <a:lstStyle>
                      <a:lvl1pPr marL="228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rgbClr val="00247D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85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rgbClr val="00247D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rgbClr val="00247D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1800" kern="1200">
                          <a:solidFill>
                            <a:srgbClr val="00247D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1800" kern="1200">
                          <a:solidFill>
                            <a:srgbClr val="00247D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14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971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4290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8862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+mj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www.facebook.com/compassidaho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p:txBody>
                </p:sp>
                <p:sp>
                  <p:nvSpPr>
                    <p:cNvPr id="19" name="Text Placeholder 2"/>
                    <p:cNvSpPr txBox="1">
                      <a:spLocks/>
                    </p:cNvSpPr>
                    <p:nvPr/>
                  </p:nvSpPr>
                  <p:spPr>
                    <a:xfrm>
                      <a:off x="4798679" y="2379390"/>
                      <a:ext cx="4226119" cy="464347"/>
                    </a:xfrm>
                    <a:prstGeom prst="rect">
                      <a:avLst/>
                    </a:prstGeom>
                  </p:spPr>
                  <p:txBody>
                    <a:bodyPr vert="horz" lIns="91440" tIns="45720" rIns="91440" bIns="45720" rtlCol="0">
                      <a:normAutofit/>
                    </a:bodyPr>
                    <a:lstStyle>
                      <a:lvl1pPr marL="228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rgbClr val="00247D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85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rgbClr val="00247D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rgbClr val="00247D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1800" kern="1200">
                          <a:solidFill>
                            <a:srgbClr val="00247D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1800" kern="1200">
                          <a:solidFill>
                            <a:srgbClr val="00247D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14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971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4290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8862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+mj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www.twitter.com/compassidaho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p:txBody>
                </p:sp>
              </p:grpSp>
              <p:pic>
                <p:nvPicPr>
                  <p:cNvPr id="16" name="Picture 15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2552" y="3278121"/>
                    <a:ext cx="466083" cy="466083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3857" y="5376315"/>
                <a:ext cx="516274" cy="516274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46382" y="4798544"/>
                <a:ext cx="611224" cy="611224"/>
              </a:xfrm>
              <a:prstGeom prst="rect">
                <a:avLst/>
              </a:prstGeom>
            </p:spPr>
          </p:pic>
          <p:sp>
            <p:nvSpPr>
              <p:cNvPr id="10" name="Text Placeholder 2"/>
              <p:cNvSpPr txBox="1">
                <a:spLocks/>
              </p:cNvSpPr>
              <p:nvPr/>
            </p:nvSpPr>
            <p:spPr>
              <a:xfrm>
                <a:off x="5210131" y="4406803"/>
                <a:ext cx="4226119" cy="4643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rgbClr val="00247D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00247D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00247D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247D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247D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r>
                  <a:rPr lang="en-US" sz="1400" dirty="0">
                    <a:solidFill>
                      <a:schemeClr val="tx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www.instagram.com/compassidaho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1400" dirty="0">
                  <a:solidFill>
                    <a:schemeClr val="bg1">
                      <a:lumMod val="50000"/>
                    </a:schemeClr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1" name="Text Placeholder 2"/>
              <p:cNvSpPr txBox="1">
                <a:spLocks/>
              </p:cNvSpPr>
              <p:nvPr/>
            </p:nvSpPr>
            <p:spPr>
              <a:xfrm>
                <a:off x="5210131" y="4968391"/>
                <a:ext cx="4226119" cy="4643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rgbClr val="00247D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00247D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00247D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247D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247D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r>
                  <a:rPr lang="en-US" sz="1400" dirty="0">
                    <a:solidFill>
                      <a:schemeClr val="tx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www.youtube.com/compassidaho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1400" dirty="0">
                  <a:solidFill>
                    <a:schemeClr val="bg1">
                      <a:lumMod val="50000"/>
                    </a:schemeClr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2" name="Text Placeholder 2"/>
              <p:cNvSpPr txBox="1">
                <a:spLocks/>
              </p:cNvSpPr>
              <p:nvPr/>
            </p:nvSpPr>
            <p:spPr>
              <a:xfrm>
                <a:off x="5210130" y="5495148"/>
                <a:ext cx="4226119" cy="4643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rgbClr val="00247D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00247D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00247D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247D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247D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r>
                  <a:rPr lang="en-US" sz="1400" dirty="0">
                    <a:solidFill>
                      <a:schemeClr val="tx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www.compassidaho.blogspot.com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1400" dirty="0">
                  <a:solidFill>
                    <a:schemeClr val="bg1">
                      <a:lumMod val="50000"/>
                    </a:schemeClr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  <p:sp>
        <p:nvSpPr>
          <p:cNvPr id="22" name="Title 1"/>
          <p:cNvSpPr txBox="1">
            <a:spLocks/>
          </p:cNvSpPr>
          <p:nvPr userDrawn="1"/>
        </p:nvSpPr>
        <p:spPr>
          <a:xfrm>
            <a:off x="2820957" y="3535169"/>
            <a:ext cx="2954835" cy="571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2800" dirty="0"/>
              <a:t>Find us online!</a:t>
            </a:r>
          </a:p>
        </p:txBody>
      </p:sp>
    </p:spTree>
    <p:extLst>
      <p:ext uri="{BB962C8B-B14F-4D97-AF65-F5344CB8AC3E}">
        <p14:creationId xmlns:p14="http://schemas.microsoft.com/office/powerpoint/2010/main" val="4070673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73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456" y="6147001"/>
            <a:ext cx="2107219" cy="64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1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8" r:id="rId4"/>
    <p:sldLayoutId id="2147483676" r:id="rId5"/>
    <p:sldLayoutId id="2147483669" r:id="rId6"/>
    <p:sldLayoutId id="2147483674" r:id="rId7"/>
    <p:sldLayoutId id="2147483660" r:id="rId8"/>
    <p:sldLayoutId id="2147483675" r:id="rId9"/>
    <p:sldLayoutId id="214748367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5">
              <a:lumMod val="50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g"/><Relationship Id="rId5" Type="http://schemas.openxmlformats.org/officeDocument/2006/relationships/image" Target="../media/image30.tiff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webp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heredowegrow-demo.metroquest.com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g"/><Relationship Id="rId4" Type="http://schemas.openxmlformats.org/officeDocument/2006/relationships/image" Target="../media/image6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gif"/><Relationship Id="rId5" Type="http://schemas.openxmlformats.org/officeDocument/2006/relationships/image" Target="../media/image63.jpg"/><Relationship Id="rId4" Type="http://schemas.openxmlformats.org/officeDocument/2006/relationships/image" Target="../media/image64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9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hyperlink" Target="mailto:cmiller@compassidaho.or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6470" y="-1"/>
            <a:ext cx="10620103" cy="70800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939868"/>
            <a:ext cx="9144000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What's This Going to Cost Me?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Fiscal Analysis of Land Use Patterns</a:t>
            </a:r>
          </a:p>
        </p:txBody>
      </p:sp>
    </p:spTree>
    <p:extLst>
      <p:ext uri="{BB962C8B-B14F-4D97-AF65-F5344CB8AC3E}">
        <p14:creationId xmlns:p14="http://schemas.microsoft.com/office/powerpoint/2010/main" val="703058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136107"/>
            <a:ext cx="91440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Let It Be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13" y="3730752"/>
            <a:ext cx="4546887" cy="31272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637" y="-430757"/>
            <a:ext cx="4755818" cy="35668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181" y="8859"/>
            <a:ext cx="4648819" cy="31272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6384" y="3730752"/>
            <a:ext cx="6013497" cy="312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6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-668216" y="3136107"/>
            <a:ext cx="102870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Ticket to Ride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4612"/>
            <a:ext cx="4602480" cy="34518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086" y="3843993"/>
            <a:ext cx="4781370" cy="3481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283" y="3852852"/>
            <a:ext cx="5067181" cy="40657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481" y="-300049"/>
            <a:ext cx="4541520" cy="340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64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1159" y="4729139"/>
            <a:ext cx="7886700" cy="1500187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-668216" y="3136107"/>
            <a:ext cx="981221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Penny Lane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128" y="-6349"/>
            <a:ext cx="4690872" cy="31272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9201"/>
            <a:ext cx="4690872" cy="31272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872" y="3873940"/>
            <a:ext cx="5605183" cy="31272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557"/>
            <a:ext cx="4691576" cy="312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302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-668216" y="3136107"/>
            <a:ext cx="102870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Come Together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084" y="3843993"/>
            <a:ext cx="4690872" cy="31272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53813"/>
            <a:ext cx="4503084" cy="32788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273" y="-4635"/>
            <a:ext cx="6244325" cy="31272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052" y="-961"/>
            <a:ext cx="4513948" cy="312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131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179508527"/>
              </p:ext>
            </p:extLst>
          </p:nvPr>
        </p:nvGraphicFramePr>
        <p:xfrm>
          <a:off x="336613" y="1804671"/>
          <a:ext cx="8619128" cy="4112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91226" y="5214976"/>
            <a:ext cx="743569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8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Does growth pay for itself?</a:t>
            </a:r>
          </a:p>
          <a:p>
            <a:pPr algn="ctr"/>
            <a:endParaRPr lang="en-US" sz="1980" b="1" dirty="0"/>
          </a:p>
        </p:txBody>
      </p:sp>
      <p:sp>
        <p:nvSpPr>
          <p:cNvPr id="5" name="Title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100584" tIns="50292" rIns="100584" bIns="17750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4660" dirty="0">
                <a:sym typeface="Gill Sans" pitchFamily="64" charset="0"/>
              </a:rPr>
              <a:t>What is a Fiscal Impact Analysis?</a:t>
            </a:r>
            <a:endParaRPr lang="en-US" sz="4660" dirty="0">
              <a:latin typeface="+mn-lt"/>
              <a:sym typeface="Gill Sans" pitchFamily="6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82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934164185"/>
              </p:ext>
            </p:extLst>
          </p:nvPr>
        </p:nvGraphicFramePr>
        <p:xfrm>
          <a:off x="336613" y="1405041"/>
          <a:ext cx="8619128" cy="4956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11"/>
          <p:cNvSpPr txBox="1">
            <a:spLocks noGrp="1"/>
          </p:cNvSpPr>
          <p:nvPr>
            <p:ph type="title"/>
          </p:nvPr>
        </p:nvSpPr>
        <p:spPr>
          <a:xfrm>
            <a:off x="336613" y="529589"/>
            <a:ext cx="7886700" cy="875452"/>
          </a:xfrm>
          <a:prstGeom prst="rect">
            <a:avLst/>
          </a:prstGeom>
        </p:spPr>
        <p:txBody>
          <a:bodyPr vert="horz" lIns="100584" tIns="50292" rIns="100584" bIns="17750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4660" dirty="0">
                <a:sym typeface="Gill Sans" pitchFamily="64" charset="0"/>
              </a:rPr>
              <a:t>Services Evaluated</a:t>
            </a:r>
            <a:endParaRPr lang="en-US" sz="4660" dirty="0">
              <a:latin typeface="+mn-lt"/>
              <a:sym typeface="Gill Sans" pitchFamily="6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905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974" y="0"/>
            <a:ext cx="4750974" cy="3337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0" y="0"/>
            <a:ext cx="4450080" cy="33375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291" y="3593217"/>
            <a:ext cx="5006340" cy="3337560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9605403" y="7304485"/>
            <a:ext cx="160883" cy="23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9527" tIns="34763" rIns="69527" bIns="34763"/>
          <a:lstStyle>
            <a:lvl1pPr>
              <a:defRPr sz="1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/>
            <a:endParaRPr lang="en-US" sz="1068" b="1" dirty="0">
              <a:solidFill>
                <a:srgbClr val="192C7A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160" y="3497580"/>
            <a:ext cx="4448920" cy="33375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11"/>
          <p:cNvSpPr txBox="1">
            <a:spLocks/>
          </p:cNvSpPr>
          <p:nvPr/>
        </p:nvSpPr>
        <p:spPr>
          <a:xfrm>
            <a:off x="1" y="3077872"/>
            <a:ext cx="9171948" cy="839416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100584" tIns="50292" rIns="100584" bIns="17750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en-US" sz="4400" dirty="0">
                <a:solidFill>
                  <a:schemeClr val="bg1"/>
                </a:solidFill>
                <a:latin typeface="+mn-lt"/>
                <a:sym typeface="Gill Sans" pitchFamily="64" charset="0"/>
              </a:rPr>
              <a:t>Land Use Prototypes</a:t>
            </a:r>
          </a:p>
        </p:txBody>
      </p:sp>
    </p:spTree>
    <p:extLst>
      <p:ext uri="{BB962C8B-B14F-4D97-AF65-F5344CB8AC3E}">
        <p14:creationId xmlns:p14="http://schemas.microsoft.com/office/powerpoint/2010/main" val="10860944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9605403" y="7304485"/>
            <a:ext cx="160883" cy="23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9527" tIns="34763" rIns="69527" bIns="34763"/>
          <a:lstStyle>
            <a:lvl1pPr>
              <a:defRPr sz="1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/>
            <a:endParaRPr lang="en-US" sz="1068" b="1" dirty="0">
              <a:solidFill>
                <a:srgbClr val="192C7A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4" name="Slide Number Placeholder 1"/>
          <p:cNvSpPr txBox="1">
            <a:spLocks/>
          </p:cNvSpPr>
          <p:nvPr/>
        </p:nvSpPr>
        <p:spPr>
          <a:xfrm>
            <a:off x="7144422" y="7106285"/>
            <a:ext cx="2277932" cy="4016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59DACC-2A3E-4A14-995B-2EA7CBEBC76B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itle 11">
            <a:extLst>
              <a:ext uri="{FF2B5EF4-FFF2-40B4-BE49-F238E27FC236}">
                <a16:creationId xmlns:a16="http://schemas.microsoft.com/office/drawing/2014/main" id="{EAFDF30A-790B-45B4-90D4-EC19A1DCD032}"/>
              </a:ext>
            </a:extLst>
          </p:cNvPr>
          <p:cNvSpPr txBox="1">
            <a:spLocks/>
          </p:cNvSpPr>
          <p:nvPr/>
        </p:nvSpPr>
        <p:spPr>
          <a:xfrm>
            <a:off x="91821" y="515575"/>
            <a:ext cx="8786308" cy="875452"/>
          </a:xfrm>
          <a:prstGeom prst="rect">
            <a:avLst/>
          </a:prstGeom>
        </p:spPr>
        <p:txBody>
          <a:bodyPr vert="horz" lIns="100584" tIns="50292" rIns="100584" bIns="17750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4660" dirty="0">
                <a:latin typeface="+mn-lt"/>
                <a:sym typeface="Gill Sans" pitchFamily="64" charset="0"/>
              </a:rPr>
              <a:t>Data Needs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545775343"/>
              </p:ext>
            </p:extLst>
          </p:nvPr>
        </p:nvGraphicFramePr>
        <p:xfrm>
          <a:off x="349677" y="1225384"/>
          <a:ext cx="8023616" cy="5329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99571" y="6964506"/>
            <a:ext cx="7970808" cy="63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47" dirty="0">
                <a:solidFill>
                  <a:prstClr val="black"/>
                </a:solidFill>
              </a:rPr>
              <a:t>Must be significantly different or it has additional complexity </a:t>
            </a:r>
          </a:p>
          <a:p>
            <a:r>
              <a:rPr lang="en-US" sz="1747" dirty="0">
                <a:solidFill>
                  <a:prstClr val="black"/>
                </a:solidFill>
              </a:rPr>
              <a:t>and room for user error</a:t>
            </a:r>
          </a:p>
        </p:txBody>
      </p:sp>
    </p:spTree>
    <p:extLst>
      <p:ext uri="{BB962C8B-B14F-4D97-AF65-F5344CB8AC3E}">
        <p14:creationId xmlns:p14="http://schemas.microsoft.com/office/powerpoint/2010/main" val="3977028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Location, Location, Location</a:t>
            </a:r>
          </a:p>
        </p:txBody>
      </p:sp>
      <p:pic>
        <p:nvPicPr>
          <p:cNvPr id="1026" name="Picture 2" descr="Idaho bullying numbers high, and rising; school weapons reports mixed |  Local News | idahopress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91"/>
          <a:stretch/>
        </p:blipFill>
        <p:spPr bwMode="auto">
          <a:xfrm>
            <a:off x="0" y="3967660"/>
            <a:ext cx="9144000" cy="518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6613" y="1397726"/>
            <a:ext cx="41148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Average cost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Average usage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Average per capita/employee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Masks timing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Budget in equilibrium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73625" y="1397726"/>
            <a:ext cx="4114800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Marginal cost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Depends on local levels of service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Available capacity triggers capital needs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More sensitive to geography</a:t>
            </a:r>
          </a:p>
        </p:txBody>
      </p:sp>
    </p:spTree>
    <p:extLst>
      <p:ext uri="{BB962C8B-B14F-4D97-AF65-F5344CB8AC3E}">
        <p14:creationId xmlns:p14="http://schemas.microsoft.com/office/powerpoint/2010/main" val="13835263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70274" y="345139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Average vs. Marginal Cost Methods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1548016"/>
              </p:ext>
            </p:extLst>
          </p:nvPr>
        </p:nvGraphicFramePr>
        <p:xfrm>
          <a:off x="636046" y="1847443"/>
          <a:ext cx="7933188" cy="4997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41586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631" y="67456"/>
            <a:ext cx="7886700" cy="1325563"/>
          </a:xfrm>
        </p:spPr>
        <p:txBody>
          <a:bodyPr/>
          <a:lstStyle/>
          <a:p>
            <a:r>
              <a:rPr lang="en-US" dirty="0"/>
              <a:t>What you’ll learn about…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630" y="1222806"/>
            <a:ext cx="8521277" cy="4351338"/>
          </a:xfrm>
        </p:spPr>
        <p:txBody>
          <a:bodyPr/>
          <a:lstStyle/>
          <a:p>
            <a:r>
              <a:rPr lang="en-US" sz="2800" b="1" dirty="0"/>
              <a:t>Why</a:t>
            </a:r>
            <a:r>
              <a:rPr lang="en-US" sz="2800" dirty="0"/>
              <a:t> COMPASS wanted to do fiscal impact analysis </a:t>
            </a:r>
          </a:p>
          <a:p>
            <a:r>
              <a:rPr lang="en-US" sz="2800" b="1" dirty="0"/>
              <a:t>How</a:t>
            </a:r>
            <a:r>
              <a:rPr lang="en-US" sz="2800" dirty="0"/>
              <a:t> using fiscal impact in scenario planning elevated community dialogue</a:t>
            </a:r>
          </a:p>
          <a:p>
            <a:r>
              <a:rPr lang="en-US" sz="2800" b="1" dirty="0"/>
              <a:t>What</a:t>
            </a:r>
            <a:r>
              <a:rPr lang="en-US" sz="2800" dirty="0"/>
              <a:t> we learned from this analysis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8326" b="13988"/>
          <a:stretch/>
        </p:blipFill>
        <p:spPr>
          <a:xfrm>
            <a:off x="0" y="3685539"/>
            <a:ext cx="9144000" cy="336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320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Fiscal Impact Analysis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393031" y="1483895"/>
          <a:ext cx="8470231" cy="44917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408580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64008"/>
            <a:ext cx="7886700" cy="1325563"/>
          </a:xfrm>
        </p:spPr>
        <p:txBody>
          <a:bodyPr/>
          <a:lstStyle/>
          <a:p>
            <a:r>
              <a:rPr lang="en-US" dirty="0"/>
              <a:t>What is important to you?</a:t>
            </a:r>
          </a:p>
        </p:txBody>
      </p:sp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8015"/>
            <a:ext cx="9144000" cy="598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943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Fiscal Impact Phases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653941589"/>
              </p:ext>
            </p:extLst>
          </p:nvPr>
        </p:nvGraphicFramePr>
        <p:xfrm>
          <a:off x="457201" y="1396999"/>
          <a:ext cx="7876902" cy="4076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432195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43841" y="1381760"/>
            <a:ext cx="2773680" cy="1209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67" y="1506977"/>
            <a:ext cx="2548826" cy="10297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</a:t>
            </a:r>
          </a:p>
        </p:txBody>
      </p:sp>
      <p:sp>
        <p:nvSpPr>
          <p:cNvPr id="5" name="Rectangle 4"/>
          <p:cNvSpPr/>
          <p:nvPr/>
        </p:nvSpPr>
        <p:spPr>
          <a:xfrm>
            <a:off x="3352800" y="1381760"/>
            <a:ext cx="5425440" cy="1209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dirty="0"/>
              <a:t>Growth Management is important to Idaho</a:t>
            </a:r>
          </a:p>
        </p:txBody>
      </p:sp>
    </p:spTree>
    <p:extLst>
      <p:ext uri="{BB962C8B-B14F-4D97-AF65-F5344CB8AC3E}">
        <p14:creationId xmlns:p14="http://schemas.microsoft.com/office/powerpoint/2010/main" val="35139411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43841" y="1381760"/>
            <a:ext cx="2773680" cy="1209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67" y="1507816"/>
            <a:ext cx="2548827" cy="10280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</a:t>
            </a:r>
          </a:p>
        </p:txBody>
      </p:sp>
      <p:sp>
        <p:nvSpPr>
          <p:cNvPr id="5" name="Rectangle 4"/>
          <p:cNvSpPr/>
          <p:nvPr/>
        </p:nvSpPr>
        <p:spPr>
          <a:xfrm>
            <a:off x="3352800" y="1381760"/>
            <a:ext cx="5425440" cy="1209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dirty="0"/>
              <a:t>Growth Management is important to Idaho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43841" y="2716017"/>
            <a:ext cx="2773680" cy="1209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352800" y="2716017"/>
            <a:ext cx="5425440" cy="1209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dirty="0"/>
              <a:t>Make money amounts “real”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" y="2743957"/>
            <a:ext cx="20955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202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43841" y="1381760"/>
            <a:ext cx="2773680" cy="1209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67" y="1507816"/>
            <a:ext cx="2548827" cy="10280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</a:t>
            </a:r>
          </a:p>
        </p:txBody>
      </p:sp>
      <p:sp>
        <p:nvSpPr>
          <p:cNvPr id="5" name="Rectangle 4"/>
          <p:cNvSpPr/>
          <p:nvPr/>
        </p:nvSpPr>
        <p:spPr>
          <a:xfrm>
            <a:off x="3352800" y="1381760"/>
            <a:ext cx="5425440" cy="1209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dirty="0"/>
              <a:t>Growth Management is important to Idaho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43841" y="2716017"/>
            <a:ext cx="2773680" cy="1209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352800" y="2716017"/>
            <a:ext cx="5425440" cy="1209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dirty="0"/>
              <a:t>Make money amounts “real”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43841" y="4073891"/>
            <a:ext cx="2773680" cy="1209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26" y="4199108"/>
            <a:ext cx="1885307" cy="102972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352800" y="4073891"/>
            <a:ext cx="5425440" cy="1209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dirty="0"/>
              <a:t>Public deserves realistic trade-offs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" y="2743957"/>
            <a:ext cx="20955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14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43841" y="1381760"/>
            <a:ext cx="2773680" cy="1209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67" y="1507816"/>
            <a:ext cx="2548827" cy="10280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</a:t>
            </a:r>
          </a:p>
        </p:txBody>
      </p:sp>
      <p:sp>
        <p:nvSpPr>
          <p:cNvPr id="5" name="Rectangle 4"/>
          <p:cNvSpPr/>
          <p:nvPr/>
        </p:nvSpPr>
        <p:spPr>
          <a:xfrm>
            <a:off x="3352800" y="1381760"/>
            <a:ext cx="5425440" cy="1209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dirty="0"/>
              <a:t>Growth Management is important to Idaho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43841" y="2716017"/>
            <a:ext cx="2773680" cy="1209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352800" y="2716017"/>
            <a:ext cx="5425440" cy="1209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dirty="0"/>
              <a:t>Make money amounts “real”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43841" y="4073891"/>
            <a:ext cx="2773680" cy="1209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17" y="4199108"/>
            <a:ext cx="1907125" cy="102972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352800" y="4073891"/>
            <a:ext cx="5425440" cy="1209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/>
              <a:t>Public deserves realistic trade-offs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43841" y="5431765"/>
            <a:ext cx="2773680" cy="1209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352800" y="5431765"/>
            <a:ext cx="5425440" cy="1209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dirty="0"/>
              <a:t>Marginal and average costs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" y="2743957"/>
            <a:ext cx="2095500" cy="1181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84" y="5530401"/>
            <a:ext cx="1680190" cy="103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8259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64008"/>
            <a:ext cx="7886700" cy="1325563"/>
          </a:xfrm>
        </p:spPr>
        <p:txBody>
          <a:bodyPr/>
          <a:lstStyle/>
          <a:p>
            <a:r>
              <a:rPr lang="en-US" dirty="0"/>
              <a:t>Contact 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355025" y="1486632"/>
            <a:ext cx="5220585" cy="147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47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4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47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47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47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34" name="Text Placeholder 2"/>
          <p:cNvSpPr txBox="1">
            <a:spLocks/>
          </p:cNvSpPr>
          <p:nvPr/>
        </p:nvSpPr>
        <p:spPr>
          <a:xfrm>
            <a:off x="3147805" y="3854643"/>
            <a:ext cx="2427805" cy="3905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47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4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47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47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47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dirty="0">
                <a:solidFill>
                  <a:prstClr val="black"/>
                </a:solidFill>
              </a:rPr>
              <a:t>www.compassidaho.org</a:t>
            </a:r>
          </a:p>
        </p:txBody>
      </p:sp>
      <p:sp>
        <p:nvSpPr>
          <p:cNvPr id="39" name="Text Placeholder 2"/>
          <p:cNvSpPr txBox="1">
            <a:spLocks/>
          </p:cNvSpPr>
          <p:nvPr/>
        </p:nvSpPr>
        <p:spPr>
          <a:xfrm>
            <a:off x="811368" y="4561830"/>
            <a:ext cx="4226119" cy="464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47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4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47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47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47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www.facebook.com/compassidaho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>
              <a:solidFill>
                <a:prstClr val="white">
                  <a:lumMod val="50000"/>
                </a:prst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Text Placeholder 2"/>
          <p:cNvSpPr txBox="1">
            <a:spLocks/>
          </p:cNvSpPr>
          <p:nvPr/>
        </p:nvSpPr>
        <p:spPr>
          <a:xfrm>
            <a:off x="811368" y="5130396"/>
            <a:ext cx="4226119" cy="464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47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4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47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47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47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www.twitter.com/compassidaho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>
              <a:solidFill>
                <a:prstClr val="white">
                  <a:lumMod val="50000"/>
                </a:prst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008" y="3782185"/>
            <a:ext cx="466083" cy="466083"/>
          </a:xfrm>
          <a:prstGeom prst="rect">
            <a:avLst/>
          </a:prstGeom>
        </p:spPr>
      </p:pic>
      <p:sp>
        <p:nvSpPr>
          <p:cNvPr id="31" name="Text Placeholder 2"/>
          <p:cNvSpPr txBox="1">
            <a:spLocks/>
          </p:cNvSpPr>
          <p:nvPr/>
        </p:nvSpPr>
        <p:spPr>
          <a:xfrm>
            <a:off x="5381799" y="4534868"/>
            <a:ext cx="4226119" cy="464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47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4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47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47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47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www.instagram.com/compassidaho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>
              <a:solidFill>
                <a:prstClr val="white">
                  <a:lumMod val="50000"/>
                </a:prst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Text Placeholder 2"/>
          <p:cNvSpPr txBox="1">
            <a:spLocks/>
          </p:cNvSpPr>
          <p:nvPr/>
        </p:nvSpPr>
        <p:spPr>
          <a:xfrm>
            <a:off x="5381799" y="5116541"/>
            <a:ext cx="4226119" cy="464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47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4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47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47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47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www.youtube.com/compassidaho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>
              <a:solidFill>
                <a:prstClr val="white">
                  <a:lumMod val="50000"/>
                </a:prst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2820957" y="3123048"/>
            <a:ext cx="2954835" cy="571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2800" dirty="0">
                <a:solidFill>
                  <a:srgbClr val="4472C4">
                    <a:lumMod val="50000"/>
                  </a:srgbClr>
                </a:solidFill>
              </a:rPr>
              <a:t>Find us online!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68" y="4484948"/>
            <a:ext cx="466344" cy="4663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20" y="5015066"/>
            <a:ext cx="539496" cy="5394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86" y="5616696"/>
            <a:ext cx="539496" cy="539496"/>
          </a:xfrm>
          <a:prstGeom prst="rect">
            <a:avLst/>
          </a:prstGeom>
        </p:spPr>
      </p:pic>
      <p:sp>
        <p:nvSpPr>
          <p:cNvPr id="44" name="Text Placeholder 2"/>
          <p:cNvSpPr txBox="1">
            <a:spLocks/>
          </p:cNvSpPr>
          <p:nvPr/>
        </p:nvSpPr>
        <p:spPr>
          <a:xfrm>
            <a:off x="2745161" y="5682091"/>
            <a:ext cx="4226119" cy="464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47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4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47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47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47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www.linkedin.com/company/compassidaho</a:t>
            </a:r>
            <a:endParaRPr lang="en-US" sz="1400" dirty="0">
              <a:solidFill>
                <a:prstClr val="white">
                  <a:lumMod val="50000"/>
                </a:prst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221" y="4448310"/>
            <a:ext cx="539496" cy="5394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090" y="5029193"/>
            <a:ext cx="466344" cy="466344"/>
          </a:xfrm>
          <a:prstGeom prst="rect">
            <a:avLst/>
          </a:prstGeom>
        </p:spPr>
      </p:pic>
      <p:sp>
        <p:nvSpPr>
          <p:cNvPr id="12" name="Curved Left Arrow 11"/>
          <p:cNvSpPr/>
          <p:nvPr/>
        </p:nvSpPr>
        <p:spPr>
          <a:xfrm>
            <a:off x="5575610" y="3322147"/>
            <a:ext cx="513496" cy="862324"/>
          </a:xfrm>
          <a:prstGeom prst="curvedLeftArrow">
            <a:avLst/>
          </a:pr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5024" y="1469498"/>
            <a:ext cx="5420767" cy="1410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US" sz="2800" dirty="0">
                <a:solidFill>
                  <a:srgbClr val="203864"/>
                </a:solidFill>
              </a:rPr>
              <a:t>Carl Miller, PMP, AICP CTP  Principal Planner </a:t>
            </a:r>
          </a:p>
          <a:p>
            <a:pPr>
              <a:spcAft>
                <a:spcPts val="200"/>
              </a:spcAft>
            </a:pPr>
            <a:r>
              <a:rPr lang="en-US" sz="2800" dirty="0">
                <a:solidFill>
                  <a:srgbClr val="FF0000"/>
                </a:solidFill>
                <a:hlinkClick r:id="rId9"/>
              </a:rPr>
              <a:t>cmiller@compassidaho.org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317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8" t="14281" r="4659"/>
          <a:stretch/>
        </p:blipFill>
        <p:spPr>
          <a:xfrm>
            <a:off x="-24063" y="-61472"/>
            <a:ext cx="9180095" cy="70878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63051" y="6306442"/>
            <a:ext cx="25754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Photo by Mike </a:t>
            </a:r>
            <a:r>
              <a:rPr lang="en-US" sz="1600" dirty="0" err="1">
                <a:solidFill>
                  <a:schemeClr val="bg1"/>
                </a:solidFill>
              </a:rPr>
              <a:t>Thueson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4063" y="1995214"/>
            <a:ext cx="9180094" cy="2974517"/>
          </a:xfrm>
          <a:prstGeom prst="rect">
            <a:avLst/>
          </a:prstGeom>
          <a:solidFill>
            <a:srgbClr val="77233F">
              <a:alpha val="65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52734" y="2187719"/>
            <a:ext cx="8826500" cy="25895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</a:rPr>
              <a:t>COMPASS is…</a:t>
            </a:r>
            <a:endParaRPr lang="en-US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</a:t>
            </a:r>
            <a:r>
              <a:rPr lang="en-US" sz="2800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forum for regional collaboration in southwest Idaho that helps maintain a healthy and economically vibrant region, offering people choices in how and where they live, work, play, and travel.</a:t>
            </a:r>
          </a:p>
        </p:txBody>
      </p:sp>
    </p:spTree>
    <p:extLst>
      <p:ext uri="{BB962C8B-B14F-4D97-AF65-F5344CB8AC3E}">
        <p14:creationId xmlns:p14="http://schemas.microsoft.com/office/powerpoint/2010/main" val="4044250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7233F"/>
                </a:solidFill>
              </a:rPr>
              <a:t>Mission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36094" y="1838985"/>
            <a:ext cx="9180094" cy="3507205"/>
          </a:xfrm>
          <a:prstGeom prst="rect">
            <a:avLst/>
          </a:prstGeom>
          <a:solidFill>
            <a:srgbClr val="77233F">
              <a:alpha val="65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1" y="2171143"/>
            <a:ext cx="8504663" cy="28460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mission of COMPASS is to </a:t>
            </a:r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conduct regional planning</a:t>
            </a:r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facilitate coordination and cooperation</a:t>
            </a:r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serve as a </a:t>
            </a:r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source of information and expertise </a:t>
            </a:r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 issues affecting southwest Idaho, and assist member agencies in </a:t>
            </a:r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accessing funding </a:t>
            </a:r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</a:t>
            </a:r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accomplish local and regional goals</a:t>
            </a:r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9770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2920" y="64008"/>
            <a:ext cx="8453566" cy="1325563"/>
          </a:xfrm>
        </p:spPr>
        <p:txBody>
          <a:bodyPr/>
          <a:lstStyle/>
          <a:p>
            <a:r>
              <a:rPr lang="en-US" dirty="0"/>
              <a:t>Long-range transportation plan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127659891"/>
              </p:ext>
            </p:extLst>
          </p:nvPr>
        </p:nvGraphicFramePr>
        <p:xfrm>
          <a:off x="235131" y="1389570"/>
          <a:ext cx="8608423" cy="4893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19076" y="5382532"/>
            <a:ext cx="568841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i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Communities in Motion 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(CIM)</a:t>
            </a:r>
          </a:p>
        </p:txBody>
      </p:sp>
    </p:spTree>
    <p:extLst>
      <p:ext uri="{BB962C8B-B14F-4D97-AF65-F5344CB8AC3E}">
        <p14:creationId xmlns:p14="http://schemas.microsoft.com/office/powerpoint/2010/main" val="225706141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174" y="328412"/>
            <a:ext cx="8654995" cy="1325563"/>
          </a:xfrm>
        </p:spPr>
        <p:txBody>
          <a:bodyPr>
            <a:normAutofit/>
          </a:bodyPr>
          <a:lstStyle/>
          <a:p>
            <a:r>
              <a:rPr lang="en-US" sz="3600" dirty="0"/>
              <a:t>Exploratory and Scenario Planning</a:t>
            </a:r>
            <a:endParaRPr lang="en-US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AutoShape 2" descr="Image result for the best way to create the future is to create i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53975"/>
            <a:ext cx="9144000" cy="410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430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3764"/>
            <a:ext cx="9144000" cy="766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854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We Learn and How Did We Use It?</a:t>
            </a:r>
          </a:p>
        </p:txBody>
      </p:sp>
      <p:graphicFrame>
        <p:nvGraphicFramePr>
          <p:cNvPr id="3" name="Diagram 2"/>
          <p:cNvGraphicFramePr/>
          <p:nvPr/>
        </p:nvGraphicFramePr>
        <p:xfrm>
          <a:off x="355026" y="1524000"/>
          <a:ext cx="4019750" cy="5091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Diagram 8"/>
          <p:cNvGraphicFramePr/>
          <p:nvPr/>
        </p:nvGraphicFramePr>
        <p:xfrm>
          <a:off x="4805083" y="1524000"/>
          <a:ext cx="4195482" cy="5091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71861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" t="4278" r="-53" b="4737"/>
          <a:stretch/>
        </p:blipFill>
        <p:spPr>
          <a:xfrm>
            <a:off x="0" y="0"/>
            <a:ext cx="916275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426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5"/>
  <p:tag name="TPFULLVERSION" val="5.3.2.24"/>
  <p:tag name="PPTVERSION" val="15"/>
  <p:tag name="TPOS" val="2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251D6925054B4F9709ADC3CF1B5F15" ma:contentTypeVersion="13" ma:contentTypeDescription="Create a new document." ma:contentTypeScope="" ma:versionID="d288f3b155a32b7ae677823dab2fe680">
  <xsd:schema xmlns:xsd="http://www.w3.org/2001/XMLSchema" xmlns:xs="http://www.w3.org/2001/XMLSchema" xmlns:p="http://schemas.microsoft.com/office/2006/metadata/properties" xmlns:ns3="f96c0543-cf8a-43c6-9b9a-12a952f1a808" xmlns:ns4="55e3d031-8580-497f-aa81-1cfedb946249" targetNamespace="http://schemas.microsoft.com/office/2006/metadata/properties" ma:root="true" ma:fieldsID="c55fd06d08bf164edfeba44e0cd67112" ns3:_="" ns4:_="">
    <xsd:import namespace="f96c0543-cf8a-43c6-9b9a-12a952f1a808"/>
    <xsd:import namespace="55e3d031-8580-497f-aa81-1cfedb94624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6c0543-cf8a-43c6-9b9a-12a952f1a8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e3d031-8580-497f-aa81-1cfedb94624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40836F8-80D3-4604-B5DE-E4ACC47902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6c0543-cf8a-43c6-9b9a-12a952f1a808"/>
    <ds:schemaRef ds:uri="55e3d031-8580-497f-aa81-1cfedb9462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AE8B6C4-F752-450E-9A96-D94815ADAF2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60365D8-6513-40D2-8EEC-274B12E1486B}">
  <ds:schemaRefs>
    <ds:schemaRef ds:uri="http://purl.org/dc/terms/"/>
    <ds:schemaRef ds:uri="http://schemas.microsoft.com/office/2006/documentManagement/types"/>
    <ds:schemaRef ds:uri="http://purl.org/dc/dcmitype/"/>
    <ds:schemaRef ds:uri="f96c0543-cf8a-43c6-9b9a-12a952f1a808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55e3d031-8580-497f-aa81-1cfedb946249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7500</TotalTime>
  <Words>563</Words>
  <Application>Microsoft Office PowerPoint</Application>
  <PresentationFormat>On-screen Show (4:3)</PresentationFormat>
  <Paragraphs>145</Paragraphs>
  <Slides>27</Slides>
  <Notes>27</Notes>
  <HiddenSlides>3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Verdana</vt:lpstr>
      <vt:lpstr>Office Theme</vt:lpstr>
      <vt:lpstr>PowerPoint Presentation</vt:lpstr>
      <vt:lpstr>What you’ll learn about…</vt:lpstr>
      <vt:lpstr>PowerPoint Presentation</vt:lpstr>
      <vt:lpstr>Mission</vt:lpstr>
      <vt:lpstr>Long-range transportation plan</vt:lpstr>
      <vt:lpstr>Exploratory and Scenario Planning</vt:lpstr>
      <vt:lpstr>PowerPoint Presentation</vt:lpstr>
      <vt:lpstr>What Did We Learn and How Did We Use It?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a Fiscal Impact Analysis?</vt:lpstr>
      <vt:lpstr>Services Evaluated</vt:lpstr>
      <vt:lpstr>PowerPoint Presentation</vt:lpstr>
      <vt:lpstr>PowerPoint Presentation</vt:lpstr>
      <vt:lpstr>Location, Location, Location</vt:lpstr>
      <vt:lpstr>PowerPoint Presentation</vt:lpstr>
      <vt:lpstr>Fiscal Impact Analysis</vt:lpstr>
      <vt:lpstr>What is important to you?</vt:lpstr>
      <vt:lpstr>Fiscal Impact Phases</vt:lpstr>
      <vt:lpstr>Lessons Learned</vt:lpstr>
      <vt:lpstr>Lessons Learned</vt:lpstr>
      <vt:lpstr>Lessons Learned</vt:lpstr>
      <vt:lpstr>Lessons Learned</vt:lpstr>
      <vt:lpstr>Contact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Christina Torkelson</dc:creator>
  <cp:lastModifiedBy>Karla Nelson</cp:lastModifiedBy>
  <cp:revision>268</cp:revision>
  <cp:lastPrinted>2020-10-07T14:49:43Z</cp:lastPrinted>
  <dcterms:created xsi:type="dcterms:W3CDTF">2014-11-04T19:57:51Z</dcterms:created>
  <dcterms:modified xsi:type="dcterms:W3CDTF">2020-10-15T21:15:15Z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0x01010025251D6925054B4F9709ADC3CF1B5F15</vt:lpwstr>
  </property>
</Properties>
</file>